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5" r:id="rId18"/>
    <p:sldId id="272" r:id="rId19"/>
    <p:sldId id="273" r:id="rId20"/>
    <p:sldId id="274" r:id="rId21"/>
    <p:sldId id="276" r:id="rId22"/>
    <p:sldId id="277" r:id="rId23"/>
    <p:sldId id="278" r:id="rId24"/>
    <p:sldId id="279" r:id="rId25"/>
    <p:sldId id="280" r:id="rId26"/>
    <p:sldId id="281" r:id="rId27"/>
  </p:sldIdLst>
  <p:sldSz cx="13004800" cy="9753600"/>
  <p:notesSz cx="6858000" cy="9144000"/>
  <p:defaultTextStyle>
    <a:lvl1pPr algn="ctr" defTabSz="584200">
      <a:defRPr sz="3600">
        <a:solidFill>
          <a:srgbClr val="606060"/>
        </a:solidFill>
        <a:latin typeface="Gill Sans"/>
        <a:ea typeface="Gill Sans"/>
        <a:cs typeface="Gill Sans"/>
        <a:sym typeface="Gill Sans"/>
      </a:defRPr>
    </a:lvl1pPr>
    <a:lvl2pPr indent="228600" algn="ctr" defTabSz="584200">
      <a:defRPr sz="3600">
        <a:solidFill>
          <a:srgbClr val="606060"/>
        </a:solidFill>
        <a:latin typeface="Gill Sans"/>
        <a:ea typeface="Gill Sans"/>
        <a:cs typeface="Gill Sans"/>
        <a:sym typeface="Gill Sans"/>
      </a:defRPr>
    </a:lvl2pPr>
    <a:lvl3pPr indent="457200" algn="ctr" defTabSz="584200">
      <a:defRPr sz="3600">
        <a:solidFill>
          <a:srgbClr val="606060"/>
        </a:solidFill>
        <a:latin typeface="Gill Sans"/>
        <a:ea typeface="Gill Sans"/>
        <a:cs typeface="Gill Sans"/>
        <a:sym typeface="Gill Sans"/>
      </a:defRPr>
    </a:lvl3pPr>
    <a:lvl4pPr indent="685800" algn="ctr" defTabSz="584200">
      <a:defRPr sz="3600">
        <a:solidFill>
          <a:srgbClr val="606060"/>
        </a:solidFill>
        <a:latin typeface="Gill Sans"/>
        <a:ea typeface="Gill Sans"/>
        <a:cs typeface="Gill Sans"/>
        <a:sym typeface="Gill Sans"/>
      </a:defRPr>
    </a:lvl4pPr>
    <a:lvl5pPr indent="914400" algn="ctr" defTabSz="584200">
      <a:defRPr sz="3600">
        <a:solidFill>
          <a:srgbClr val="606060"/>
        </a:solidFill>
        <a:latin typeface="Gill Sans"/>
        <a:ea typeface="Gill Sans"/>
        <a:cs typeface="Gill Sans"/>
        <a:sym typeface="Gill Sans"/>
      </a:defRPr>
    </a:lvl5pPr>
    <a:lvl6pPr indent="1143000" algn="ctr" defTabSz="584200">
      <a:defRPr sz="3600">
        <a:solidFill>
          <a:srgbClr val="606060"/>
        </a:solidFill>
        <a:latin typeface="Gill Sans"/>
        <a:ea typeface="Gill Sans"/>
        <a:cs typeface="Gill Sans"/>
        <a:sym typeface="Gill Sans"/>
      </a:defRPr>
    </a:lvl6pPr>
    <a:lvl7pPr indent="1371600" algn="ctr" defTabSz="584200">
      <a:defRPr sz="3600">
        <a:solidFill>
          <a:srgbClr val="606060"/>
        </a:solidFill>
        <a:latin typeface="Gill Sans"/>
        <a:ea typeface="Gill Sans"/>
        <a:cs typeface="Gill Sans"/>
        <a:sym typeface="Gill Sans"/>
      </a:defRPr>
    </a:lvl7pPr>
    <a:lvl8pPr indent="1600200" algn="ctr" defTabSz="584200">
      <a:defRPr sz="3600">
        <a:solidFill>
          <a:srgbClr val="606060"/>
        </a:solidFill>
        <a:latin typeface="Gill Sans"/>
        <a:ea typeface="Gill Sans"/>
        <a:cs typeface="Gill Sans"/>
        <a:sym typeface="Gill Sans"/>
      </a:defRPr>
    </a:lvl8pPr>
    <a:lvl9pPr indent="1828800" algn="ctr" defTabSz="584200">
      <a:defRPr sz="3600">
        <a:solidFill>
          <a:srgbClr val="606060"/>
        </a:solidFill>
        <a:latin typeface="Gill Sans"/>
        <a:ea typeface="Gill Sans"/>
        <a:cs typeface="Gill San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606060"/>
        </a:fontRef>
        <a:srgbClr val="606060"/>
      </a:tcTxStyle>
      <a:tcStyle>
        <a:tcBdr>
          <a:left>
            <a:ln w="12700" cap="flat">
              <a:noFill/>
              <a:miter lim="400000"/>
            </a:ln>
          </a:left>
          <a:right>
            <a:ln w="12700" cap="flat">
              <a:noFill/>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noFill/>
              <a:miter lim="400000"/>
            </a:ln>
          </a:insideV>
        </a:tcBdr>
        <a:fill>
          <a:noFill/>
        </a:fill>
      </a:tcStyle>
    </a:wholeTbl>
    <a:band2H>
      <a:tcTxStyle/>
      <a:tcStyle>
        <a:tcBdr/>
        <a:fill>
          <a:solidFill>
            <a:srgbClr val="E7E3D2">
              <a:alpha val="50000"/>
            </a:srgbClr>
          </a:solidFill>
        </a:fill>
      </a:tcStyle>
    </a:band2H>
    <a:firstCol>
      <a:tcTxStyle b="off" i="off">
        <a:font>
          <a:latin typeface="Gill Sans"/>
          <a:ea typeface="Gill Sans"/>
          <a:cs typeface="Gill Sans"/>
        </a:font>
        <a:srgbClr val="FFFFFF"/>
      </a:tcTxStyle>
      <a:tcStyle>
        <a:tcBdr>
          <a:left>
            <a:ln w="12700" cap="flat">
              <a:noFill/>
              <a:miter lim="400000"/>
            </a:ln>
          </a:left>
          <a:right>
            <a:ln w="12700" cap="flat">
              <a:solidFill>
                <a:srgbClr val="FDF6DA"/>
              </a:solidFill>
              <a:prstDash val="solid"/>
              <a:miter lim="400000"/>
            </a:ln>
          </a:right>
          <a:top>
            <a:ln w="12700" cap="flat">
              <a:solidFill>
                <a:srgbClr val="FDF6DA"/>
              </a:solidFill>
              <a:prstDash val="solid"/>
              <a:miter lim="400000"/>
            </a:ln>
          </a:top>
          <a:bottom>
            <a:ln w="12700" cap="flat">
              <a:solidFill>
                <a:srgbClr val="FDF6DA"/>
              </a:solidFill>
              <a:prstDash val="solid"/>
              <a:miter lim="400000"/>
            </a:ln>
          </a:bottom>
          <a:insideH>
            <a:ln w="12700" cap="flat">
              <a:solidFill>
                <a:srgbClr val="FDF6DA"/>
              </a:solidFill>
              <a:prstDash val="solid"/>
              <a:miter lim="400000"/>
            </a:ln>
          </a:insideH>
          <a:insideV>
            <a:ln w="12700" cap="flat">
              <a:noFill/>
              <a:miter lim="400000"/>
            </a:ln>
          </a:insideV>
        </a:tcBdr>
        <a:fill>
          <a:solidFill>
            <a:srgbClr val="A5C69B"/>
          </a:solidFill>
        </a:fill>
      </a:tcStyle>
    </a:firstCol>
    <a:lastRow>
      <a:tcTxStyle b="off" i="off">
        <a:font>
          <a:latin typeface="Gill Sans"/>
          <a:ea typeface="Gill Sans"/>
          <a:cs typeface="Gill Sans"/>
        </a:font>
        <a:srgbClr val="606060"/>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Gill Sans"/>
          <a:ea typeface="Gill Sans"/>
          <a:cs typeface="Gill Sans"/>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FDF6DA"/>
              </a:solidFill>
              <a:prstDash val="solid"/>
              <a:miter lim="400000"/>
            </a:ln>
          </a:bottom>
          <a:insideH>
            <a:ln w="12700" cap="flat">
              <a:solidFill>
                <a:srgbClr val="FDF6DA"/>
              </a:solidFill>
              <a:prstDash val="solid"/>
              <a:miter lim="400000"/>
            </a:ln>
          </a:insideH>
          <a:insideV>
            <a:ln w="12700" cap="flat">
              <a:noFill/>
              <a:miter lim="400000"/>
            </a:ln>
          </a:insideV>
        </a:tcBdr>
        <a:fill>
          <a:solidFill>
            <a:srgbClr val="7C9D69"/>
          </a:solidFill>
        </a:fill>
      </a:tcStyle>
    </a:firstRow>
  </a:tblStyle>
  <a:tblStyle styleId="{C7B018BB-80A7-4F77-B60F-C8B233D01FF8}" styleName="">
    <a:tblBg/>
    <a:wholeTbl>
      <a:tcTxStyle b="off" i="off">
        <a:font>
          <a:latin typeface="Gill Sans"/>
          <a:ea typeface="Gill Sans"/>
          <a:cs typeface="Gill Sans"/>
        </a:font>
        <a:srgbClr val="606060"/>
      </a:tcTxStyle>
      <a:tcStyle>
        <a:tcBdr>
          <a:left>
            <a:ln w="12700" cap="flat">
              <a:solidFill>
                <a:srgbClr val="BDBBB3"/>
              </a:solidFill>
              <a:prstDash val="solid"/>
              <a:miter lim="400000"/>
            </a:ln>
          </a:left>
          <a:right>
            <a:ln w="12700" cap="flat">
              <a:solidFill>
                <a:srgbClr val="BDBBB3"/>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ff" i="off">
        <a:font>
          <a:latin typeface="Gill Sans"/>
          <a:ea typeface="Gill Sans"/>
          <a:cs typeface="Gill Sans"/>
        </a:font>
        <a:srgbClr val="606060"/>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ff" i="off">
        <a:font>
          <a:latin typeface="Gill Sans"/>
          <a:ea typeface="Gill Sans"/>
          <a:cs typeface="Gill Sans"/>
        </a:font>
        <a:srgbClr val="606060"/>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ff" i="off">
        <a:font>
          <a:latin typeface="Gill Sans"/>
          <a:ea typeface="Gill Sans"/>
          <a:cs typeface="Gill Sans"/>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tcStyle>
    </a:firstRow>
  </a:tblStyle>
  <a:tblStyle styleId="{EEE7283C-3CF3-47DC-8721-378D4A62B228}" styleName="">
    <a:tblBg/>
    <a:wholeTbl>
      <a:tcTxStyle b="off" i="off">
        <a:fontRef idx="minor">
          <a:srgbClr val="606060"/>
        </a:fontRef>
        <a:srgbClr val="606060"/>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ff" i="off">
        <a:font>
          <a:latin typeface="Gill Sans"/>
          <a:ea typeface="Gill Sans"/>
          <a:cs typeface="Gill Sans"/>
        </a:font>
        <a:srgbClr val="606060"/>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ff" i="off">
        <a:font>
          <a:latin typeface="Gill Sans"/>
          <a:ea typeface="Gill Sans"/>
          <a:cs typeface="Gill Sans"/>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tcStyle>
    </a:lastRow>
    <a:firstRow>
      <a:tcTxStyle b="off" i="off">
        <a:font>
          <a:latin typeface="Gill Sans"/>
          <a:ea typeface="Gill Sans"/>
          <a:cs typeface="Gill Sans"/>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tcStyle>
    </a:firstRow>
  </a:tblStyle>
  <a:tblStyle styleId="{CF821DB8-F4EB-4A41-A1BA-3FCAFE7338EE}" styleName="">
    <a:tblBg/>
    <a:wholeTbl>
      <a:tcTxStyle b="off" i="off">
        <a:font>
          <a:latin typeface="Gill Sans"/>
          <a:ea typeface="Gill Sans"/>
          <a:cs typeface="Gill Sans"/>
        </a:font>
        <a:srgbClr val="606060"/>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ff" i="off">
        <a:font>
          <a:latin typeface="Gill Sans"/>
          <a:ea typeface="Gill Sans"/>
          <a:cs typeface="Gill Sans"/>
        </a:font>
        <a:srgbClr val="606060"/>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ff" i="off">
        <a:font>
          <a:latin typeface="Gill Sans"/>
          <a:ea typeface="Gill Sans"/>
          <a:cs typeface="Gill Sans"/>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tcStyle>
    </a:lastRow>
    <a:firstRow>
      <a:tcTxStyle b="off" i="off">
        <a:font>
          <a:latin typeface="Gill Sans"/>
          <a:ea typeface="Gill Sans"/>
          <a:cs typeface="Gill Sans"/>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tcStyle>
    </a:firstRow>
  </a:tblStyle>
  <a:tblStyle styleId="{33BA23B1-9221-436E-865A-0063620EA4FD}" styleName="">
    <a:tblBg/>
    <a:wholeTbl>
      <a:tcTxStyle b="off" i="off">
        <a:font>
          <a:latin typeface="Gill Sans"/>
          <a:ea typeface="Gill Sans"/>
          <a:cs typeface="Gill Sans"/>
        </a:font>
        <a:srgbClr val="606060"/>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ff" i="off">
        <a:font>
          <a:latin typeface="Gill Sans"/>
          <a:ea typeface="Gill Sans"/>
          <a:cs typeface="Gill Sans"/>
        </a:font>
        <a:srgbClr val="60606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ff" i="off">
        <a:font>
          <a:latin typeface="Gill Sans"/>
          <a:ea typeface="Gill Sans"/>
          <a:cs typeface="Gill Sans"/>
        </a:font>
        <a:srgbClr val="606060"/>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ff" i="off">
        <a:font>
          <a:latin typeface="Gill Sans"/>
          <a:ea typeface="Gill Sans"/>
          <a:cs typeface="Gill Sans"/>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Ref idx="minor">
          <a:srgbClr val="606060"/>
        </a:fontRef>
        <a:srgbClr val="606060"/>
      </a:tcTxStyle>
      <a:tcStyle>
        <a:tcBdr>
          <a:left>
            <a:ln w="12700" cap="flat">
              <a:noFill/>
              <a:miter lim="400000"/>
            </a:ln>
          </a:left>
          <a:right>
            <a:ln w="12700" cap="flat">
              <a:noFill/>
              <a:miter lim="400000"/>
            </a:ln>
          </a:right>
          <a:top>
            <a:ln w="12700" cap="flat">
              <a:solidFill>
                <a:srgbClr val="DBD2B2"/>
              </a:solidFill>
              <a:prstDash val="solid"/>
              <a:miter lim="400000"/>
            </a:ln>
          </a:top>
          <a:bottom>
            <a:ln w="12700" cap="flat">
              <a:solidFill>
                <a:srgbClr val="DBD2B2"/>
              </a:solidFill>
              <a:prstDash val="solid"/>
              <a:miter lim="400000"/>
            </a:ln>
          </a:bottom>
          <a:insideH>
            <a:ln w="12700" cap="flat">
              <a:solidFill>
                <a:srgbClr val="DBD2B2"/>
              </a:solidFill>
              <a:prstDash val="solid"/>
              <a:miter lim="400000"/>
            </a:ln>
          </a:insideH>
          <a:insideV>
            <a:ln w="12700" cap="flat">
              <a:noFill/>
              <a:miter lim="400000"/>
            </a:ln>
          </a:insideV>
        </a:tcBdr>
        <a:fill>
          <a:solidFill>
            <a:srgbClr val="FDF9ED"/>
          </a:solidFill>
        </a:fill>
      </a:tcStyle>
    </a:wholeTbl>
    <a:band2H>
      <a:tcTxStyle/>
      <a:tcStyle>
        <a:tcBdr/>
        <a:fill>
          <a:solidFill>
            <a:srgbClr val="FFFFFF"/>
          </a:solidFill>
        </a:fill>
      </a:tcStyle>
    </a:band2H>
    <a:firstCol>
      <a:tcTxStyle b="off" i="off">
        <a:font>
          <a:latin typeface="Gill Sans"/>
          <a:ea typeface="Gill Sans"/>
          <a:cs typeface="Gill Sans"/>
        </a:font>
        <a:srgbClr val="606060"/>
      </a:tcTxStyle>
      <a:tcStyle>
        <a:tcBdr>
          <a:left>
            <a:ln w="25400" cap="flat">
              <a:solidFill>
                <a:srgbClr val="C6BB94"/>
              </a:solidFill>
              <a:prstDash val="solid"/>
              <a:miter lim="400000"/>
            </a:ln>
          </a:left>
          <a:right>
            <a:ln w="25400" cap="flat">
              <a:solidFill>
                <a:srgbClr val="C6BB94"/>
              </a:solidFill>
              <a:prstDash val="solid"/>
              <a:miter lim="400000"/>
            </a:ln>
          </a:right>
          <a:top>
            <a:ln w="12700" cap="flat">
              <a:solidFill>
                <a:srgbClr val="DBD2B2"/>
              </a:solidFill>
              <a:prstDash val="solid"/>
              <a:miter lim="400000"/>
            </a:ln>
          </a:top>
          <a:bottom>
            <a:ln w="12700" cap="flat">
              <a:solidFill>
                <a:srgbClr val="DBD2B2"/>
              </a:solidFill>
              <a:prstDash val="solid"/>
              <a:miter lim="400000"/>
            </a:ln>
          </a:bottom>
          <a:insideH>
            <a:ln w="12700" cap="flat">
              <a:solidFill>
                <a:srgbClr val="DBD2B2"/>
              </a:solidFill>
              <a:prstDash val="solid"/>
              <a:miter lim="400000"/>
            </a:ln>
          </a:insideH>
          <a:insideV>
            <a:ln w="12700" cap="flat">
              <a:solidFill>
                <a:srgbClr val="DBD2B2"/>
              </a:solidFill>
              <a:prstDash val="solid"/>
              <a:miter lim="400000"/>
            </a:ln>
          </a:insideV>
        </a:tcBdr>
        <a:fill>
          <a:noFill/>
        </a:fill>
      </a:tcStyle>
    </a:firstCol>
    <a:lastRow>
      <a:tcTxStyle b="off" i="off">
        <a:font>
          <a:latin typeface="Gill Sans"/>
          <a:ea typeface="Gill Sans"/>
          <a:cs typeface="Gill Sans"/>
        </a:font>
        <a:srgbClr val="606060"/>
      </a:tcTxStyle>
      <a:tcStyle>
        <a:tcBdr>
          <a:left>
            <a:ln w="12700" cap="flat">
              <a:noFill/>
              <a:miter lim="400000"/>
            </a:ln>
          </a:left>
          <a:right>
            <a:ln w="12700" cap="flat">
              <a:noFill/>
              <a:miter lim="400000"/>
            </a:ln>
          </a:right>
          <a:top>
            <a:ln w="25400" cap="flat">
              <a:solidFill>
                <a:srgbClr val="C6BB94"/>
              </a:solidFill>
              <a:prstDash val="solid"/>
              <a:miter lim="400000"/>
            </a:ln>
          </a:top>
          <a:bottom>
            <a:ln w="25400" cap="flat">
              <a:solidFill>
                <a:srgbClr val="C6BB94"/>
              </a:solidFill>
              <a:prstDash val="solid"/>
              <a:miter lim="400000"/>
            </a:ln>
          </a:bottom>
          <a:insideH>
            <a:ln w="12700" cap="flat">
              <a:solidFill>
                <a:srgbClr val="DBD2B2"/>
              </a:solidFill>
              <a:prstDash val="solid"/>
              <a:miter lim="400000"/>
            </a:ln>
          </a:insideH>
          <a:insideV>
            <a:ln w="12700" cap="flat">
              <a:noFill/>
              <a:miter lim="400000"/>
            </a:ln>
          </a:insideV>
        </a:tcBdr>
        <a:fill>
          <a:noFill/>
        </a:fill>
      </a:tcStyle>
    </a:lastRow>
    <a:firstRow>
      <a:tcTxStyle b="off" i="off">
        <a:font>
          <a:latin typeface="Gill Sans"/>
          <a:ea typeface="Gill Sans"/>
          <a:cs typeface="Gill Sans"/>
        </a:font>
        <a:srgbClr val="606060"/>
      </a:tcTxStyle>
      <a:tcStyle>
        <a:tcBdr>
          <a:left>
            <a:ln w="12700" cap="flat">
              <a:noFill/>
              <a:miter lim="400000"/>
            </a:ln>
          </a:left>
          <a:right>
            <a:ln w="12700" cap="flat">
              <a:noFill/>
              <a:miter lim="400000"/>
            </a:ln>
          </a:right>
          <a:top>
            <a:ln w="25400" cap="flat">
              <a:solidFill>
                <a:srgbClr val="C6BB94"/>
              </a:solidFill>
              <a:prstDash val="solid"/>
              <a:miter lim="400000"/>
            </a:ln>
          </a:top>
          <a:bottom>
            <a:ln w="25400" cap="flat">
              <a:solidFill>
                <a:srgbClr val="C6BB94"/>
              </a:solidFill>
              <a:prstDash val="solid"/>
              <a:miter lim="400000"/>
            </a:ln>
          </a:bottom>
          <a:insideH>
            <a:ln w="12700" cap="flat">
              <a:solidFill>
                <a:srgbClr val="DBD2B2"/>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3" d="100"/>
          <a:sy n="63" d="100"/>
        </p:scale>
        <p:origin x="-1312" y="-96"/>
      </p:cViewPr>
      <p:guideLst>
        <p:guide orient="horz" pos="3072"/>
        <p:guide pos="4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5" name="Shape 55"/>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053757213"/>
      </p:ext>
    </p:extLst>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8" name="Shape 8"/>
          <p:cNvSpPr/>
          <p:nvPr/>
        </p:nvSpPr>
        <p:spPr>
          <a:xfrm>
            <a:off x="508000" y="9245597"/>
            <a:ext cx="119888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9" name="Shape 9"/>
          <p:cNvSpPr/>
          <p:nvPr/>
        </p:nvSpPr>
        <p:spPr>
          <a:xfrm>
            <a:off x="508000" y="508000"/>
            <a:ext cx="119888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10" name="Shape 10"/>
          <p:cNvSpPr/>
          <p:nvPr/>
        </p:nvSpPr>
        <p:spPr>
          <a:xfrm>
            <a:off x="508000" y="5181600"/>
            <a:ext cx="119888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11" name="Shape 11"/>
          <p:cNvSpPr>
            <a:spLocks noGrp="1"/>
          </p:cNvSpPr>
          <p:nvPr>
            <p:ph type="title"/>
          </p:nvPr>
        </p:nvSpPr>
        <p:spPr>
          <a:xfrm>
            <a:off x="508000" y="3009900"/>
            <a:ext cx="11988800" cy="2032000"/>
          </a:xfrm>
          <a:prstGeom prst="rect">
            <a:avLst/>
          </a:prstGeom>
        </p:spPr>
        <p:txBody>
          <a:bodyPr anchor="b"/>
          <a:lstStyle/>
          <a:p>
            <a:pPr lvl="0">
              <a:defRPr sz="1800" cap="none">
                <a:solidFill>
                  <a:srgbClr val="000000"/>
                </a:solidFill>
              </a:defRPr>
            </a:pPr>
            <a:r>
              <a:rPr sz="6400" cap="all">
                <a:solidFill>
                  <a:srgbClr val="606060"/>
                </a:solidFill>
              </a:rPr>
              <a:t>Title Text</a:t>
            </a:r>
          </a:p>
        </p:txBody>
      </p:sp>
      <p:sp>
        <p:nvSpPr>
          <p:cNvPr id="12" name="Shape 12"/>
          <p:cNvSpPr>
            <a:spLocks noGrp="1"/>
          </p:cNvSpPr>
          <p:nvPr>
            <p:ph type="body" idx="1"/>
          </p:nvPr>
        </p:nvSpPr>
        <p:spPr>
          <a:xfrm>
            <a:off x="508000" y="5562600"/>
            <a:ext cx="11988800" cy="825500"/>
          </a:xfrm>
          <a:prstGeom prst="rect">
            <a:avLst/>
          </a:prstGeom>
        </p:spPr>
        <p:txBody>
          <a:bodyPr anchor="t"/>
          <a:lstStyle>
            <a:lvl1pPr marL="0" indent="0">
              <a:lnSpc>
                <a:spcPct val="120000"/>
              </a:lnSpc>
              <a:spcBef>
                <a:spcPts val="0"/>
              </a:spcBef>
              <a:buSzTx/>
              <a:buNone/>
              <a:defRPr sz="2400"/>
            </a:lvl1pPr>
            <a:lvl2pPr marL="0" indent="228600">
              <a:lnSpc>
                <a:spcPct val="120000"/>
              </a:lnSpc>
              <a:spcBef>
                <a:spcPts val="0"/>
              </a:spcBef>
              <a:buSzTx/>
              <a:buNone/>
              <a:defRPr sz="2400"/>
            </a:lvl2pPr>
            <a:lvl3pPr marL="0" indent="457200">
              <a:lnSpc>
                <a:spcPct val="120000"/>
              </a:lnSpc>
              <a:spcBef>
                <a:spcPts val="0"/>
              </a:spcBef>
              <a:buSzTx/>
              <a:buNone/>
              <a:defRPr sz="2400"/>
            </a:lvl3pPr>
            <a:lvl4pPr marL="0" indent="685800">
              <a:lnSpc>
                <a:spcPct val="120000"/>
              </a:lnSpc>
              <a:spcBef>
                <a:spcPts val="0"/>
              </a:spcBef>
              <a:buSzTx/>
              <a:buNone/>
              <a:defRPr sz="2400"/>
            </a:lvl4pPr>
            <a:lvl5pPr marL="0" indent="914400">
              <a:lnSpc>
                <a:spcPct val="120000"/>
              </a:lnSpc>
              <a:spcBef>
                <a:spcPts val="0"/>
              </a:spcBef>
              <a:buSzTx/>
              <a:buNone/>
              <a:defRPr sz="2400"/>
            </a:lvl5pPr>
          </a:lstStyle>
          <a:p>
            <a:pPr lvl="0">
              <a:defRPr sz="1800">
                <a:solidFill>
                  <a:srgbClr val="000000"/>
                </a:solidFill>
              </a:defRPr>
            </a:pPr>
            <a:r>
              <a:rPr sz="2400">
                <a:solidFill>
                  <a:srgbClr val="606060"/>
                </a:solidFill>
              </a:rPr>
              <a:t>Body Level One</a:t>
            </a:r>
          </a:p>
          <a:p>
            <a:pPr lvl="1">
              <a:defRPr sz="1800">
                <a:solidFill>
                  <a:srgbClr val="000000"/>
                </a:solidFill>
              </a:defRPr>
            </a:pPr>
            <a:r>
              <a:rPr sz="2400">
                <a:solidFill>
                  <a:srgbClr val="606060"/>
                </a:solidFill>
              </a:rPr>
              <a:t>Body Level Two</a:t>
            </a:r>
          </a:p>
          <a:p>
            <a:pPr lvl="2">
              <a:defRPr sz="1800">
                <a:solidFill>
                  <a:srgbClr val="000000"/>
                </a:solidFill>
              </a:defRPr>
            </a:pPr>
            <a:r>
              <a:rPr sz="2400">
                <a:solidFill>
                  <a:srgbClr val="606060"/>
                </a:solidFill>
              </a:rPr>
              <a:t>Body Level Three</a:t>
            </a:r>
          </a:p>
          <a:p>
            <a:pPr lvl="3">
              <a:defRPr sz="1800">
                <a:solidFill>
                  <a:srgbClr val="000000"/>
                </a:solidFill>
              </a:defRPr>
            </a:pPr>
            <a:r>
              <a:rPr sz="2400">
                <a:solidFill>
                  <a:srgbClr val="606060"/>
                </a:solidFill>
              </a:rPr>
              <a:t>Body Level Four</a:t>
            </a:r>
          </a:p>
          <a:p>
            <a:pPr lvl="4">
              <a:defRPr sz="1800">
                <a:solidFill>
                  <a:srgbClr val="000000"/>
                </a:solidFill>
              </a:defRPr>
            </a:pPr>
            <a:r>
              <a:rPr sz="2400">
                <a:solidFill>
                  <a:srgbClr val="606060"/>
                </a:solidFill>
              </a:rPr>
              <a:t>Body Level Five</a:t>
            </a: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46" name="Shape 46"/>
          <p:cNvSpPr/>
          <p:nvPr/>
        </p:nvSpPr>
        <p:spPr>
          <a:xfrm>
            <a:off x="508000" y="9245597"/>
            <a:ext cx="119888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47" name="Shape 47"/>
          <p:cNvSpPr/>
          <p:nvPr/>
        </p:nvSpPr>
        <p:spPr>
          <a:xfrm>
            <a:off x="508000" y="508000"/>
            <a:ext cx="119888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49" name="Shape 49"/>
          <p:cNvSpPr/>
          <p:nvPr/>
        </p:nvSpPr>
        <p:spPr>
          <a:xfrm>
            <a:off x="508000" y="9245597"/>
            <a:ext cx="119888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50" name="Shape 50"/>
          <p:cNvSpPr/>
          <p:nvPr/>
        </p:nvSpPr>
        <p:spPr>
          <a:xfrm>
            <a:off x="508000" y="508000"/>
            <a:ext cx="119888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52" name="Shape 52"/>
          <p:cNvSpPr/>
          <p:nvPr/>
        </p:nvSpPr>
        <p:spPr>
          <a:xfrm>
            <a:off x="508000" y="9245597"/>
            <a:ext cx="119888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53" name="Shape 53"/>
          <p:cNvSpPr/>
          <p:nvPr/>
        </p:nvSpPr>
        <p:spPr>
          <a:xfrm>
            <a:off x="508000" y="508000"/>
            <a:ext cx="119888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14" name="Shape 14"/>
          <p:cNvSpPr/>
          <p:nvPr/>
        </p:nvSpPr>
        <p:spPr>
          <a:xfrm>
            <a:off x="508000" y="9245597"/>
            <a:ext cx="119888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15" name="Shape 15"/>
          <p:cNvSpPr/>
          <p:nvPr/>
        </p:nvSpPr>
        <p:spPr>
          <a:xfrm>
            <a:off x="508000" y="508000"/>
            <a:ext cx="119888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16" name="Shape 16"/>
          <p:cNvSpPr>
            <a:spLocks noGrp="1"/>
          </p:cNvSpPr>
          <p:nvPr>
            <p:ph type="title"/>
          </p:nvPr>
        </p:nvSpPr>
        <p:spPr>
          <a:xfrm>
            <a:off x="508000" y="7099300"/>
            <a:ext cx="11988800" cy="1117600"/>
          </a:xfrm>
          <a:prstGeom prst="rect">
            <a:avLst/>
          </a:prstGeom>
        </p:spPr>
        <p:txBody>
          <a:bodyPr anchor="b"/>
          <a:lstStyle/>
          <a:p>
            <a:pPr lvl="0">
              <a:defRPr sz="1800" cap="none">
                <a:solidFill>
                  <a:srgbClr val="000000"/>
                </a:solidFill>
              </a:defRPr>
            </a:pPr>
            <a:r>
              <a:rPr sz="6400" cap="all">
                <a:solidFill>
                  <a:srgbClr val="606060"/>
                </a:solidFill>
              </a:rPr>
              <a:t>Title Text</a:t>
            </a:r>
          </a:p>
        </p:txBody>
      </p:sp>
      <p:sp>
        <p:nvSpPr>
          <p:cNvPr id="17" name="Shape 17"/>
          <p:cNvSpPr>
            <a:spLocks noGrp="1"/>
          </p:cNvSpPr>
          <p:nvPr>
            <p:ph type="body" idx="1"/>
          </p:nvPr>
        </p:nvSpPr>
        <p:spPr>
          <a:xfrm>
            <a:off x="508000" y="8267700"/>
            <a:ext cx="11988800" cy="838200"/>
          </a:xfrm>
          <a:prstGeom prst="rect">
            <a:avLst/>
          </a:prstGeom>
        </p:spPr>
        <p:txBody>
          <a:bodyPr anchor="t"/>
          <a:lstStyle>
            <a:lvl1pPr marL="0" indent="0">
              <a:lnSpc>
                <a:spcPct val="120000"/>
              </a:lnSpc>
              <a:spcBef>
                <a:spcPts val="0"/>
              </a:spcBef>
              <a:buSzTx/>
              <a:buNone/>
              <a:defRPr sz="2400"/>
            </a:lvl1pPr>
            <a:lvl2pPr marL="0" indent="228600">
              <a:lnSpc>
                <a:spcPct val="120000"/>
              </a:lnSpc>
              <a:spcBef>
                <a:spcPts val="0"/>
              </a:spcBef>
              <a:buSzTx/>
              <a:buNone/>
              <a:defRPr sz="2400"/>
            </a:lvl2pPr>
            <a:lvl3pPr marL="0" indent="457200">
              <a:lnSpc>
                <a:spcPct val="120000"/>
              </a:lnSpc>
              <a:spcBef>
                <a:spcPts val="0"/>
              </a:spcBef>
              <a:buSzTx/>
              <a:buNone/>
              <a:defRPr sz="2400"/>
            </a:lvl3pPr>
            <a:lvl4pPr marL="0" indent="685800">
              <a:lnSpc>
                <a:spcPct val="120000"/>
              </a:lnSpc>
              <a:spcBef>
                <a:spcPts val="0"/>
              </a:spcBef>
              <a:buSzTx/>
              <a:buNone/>
              <a:defRPr sz="2400"/>
            </a:lvl4pPr>
            <a:lvl5pPr marL="0" indent="914400">
              <a:lnSpc>
                <a:spcPct val="120000"/>
              </a:lnSpc>
              <a:spcBef>
                <a:spcPts val="0"/>
              </a:spcBef>
              <a:buSzTx/>
              <a:buNone/>
              <a:defRPr sz="2400"/>
            </a:lvl5pPr>
          </a:lstStyle>
          <a:p>
            <a:pPr lvl="0">
              <a:defRPr sz="1800">
                <a:solidFill>
                  <a:srgbClr val="000000"/>
                </a:solidFill>
              </a:defRPr>
            </a:pPr>
            <a:r>
              <a:rPr sz="2400">
                <a:solidFill>
                  <a:srgbClr val="606060"/>
                </a:solidFill>
              </a:rPr>
              <a:t>Body Level One</a:t>
            </a:r>
          </a:p>
          <a:p>
            <a:pPr lvl="1">
              <a:defRPr sz="1800">
                <a:solidFill>
                  <a:srgbClr val="000000"/>
                </a:solidFill>
              </a:defRPr>
            </a:pPr>
            <a:r>
              <a:rPr sz="2400">
                <a:solidFill>
                  <a:srgbClr val="606060"/>
                </a:solidFill>
              </a:rPr>
              <a:t>Body Level Two</a:t>
            </a:r>
          </a:p>
          <a:p>
            <a:pPr lvl="2">
              <a:defRPr sz="1800">
                <a:solidFill>
                  <a:srgbClr val="000000"/>
                </a:solidFill>
              </a:defRPr>
            </a:pPr>
            <a:r>
              <a:rPr sz="2400">
                <a:solidFill>
                  <a:srgbClr val="606060"/>
                </a:solidFill>
              </a:rPr>
              <a:t>Body Level Three</a:t>
            </a:r>
          </a:p>
          <a:p>
            <a:pPr lvl="3">
              <a:defRPr sz="1800">
                <a:solidFill>
                  <a:srgbClr val="000000"/>
                </a:solidFill>
              </a:defRPr>
            </a:pPr>
            <a:r>
              <a:rPr sz="2400">
                <a:solidFill>
                  <a:srgbClr val="606060"/>
                </a:solidFill>
              </a:rPr>
              <a:t>Body Level Four</a:t>
            </a:r>
          </a:p>
          <a:p>
            <a:pPr lvl="4">
              <a:defRPr sz="1800">
                <a:solidFill>
                  <a:srgbClr val="000000"/>
                </a:solidFill>
              </a:defRPr>
            </a:pPr>
            <a:r>
              <a:rPr sz="2400">
                <a:solidFill>
                  <a:srgbClr val="606060"/>
                </a:solidFill>
              </a:rPr>
              <a:t>Body Level Five</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19" name="Shape 19"/>
          <p:cNvSpPr/>
          <p:nvPr/>
        </p:nvSpPr>
        <p:spPr>
          <a:xfrm>
            <a:off x="508000" y="9245597"/>
            <a:ext cx="119888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20" name="Shape 20"/>
          <p:cNvSpPr/>
          <p:nvPr/>
        </p:nvSpPr>
        <p:spPr>
          <a:xfrm>
            <a:off x="508000" y="508000"/>
            <a:ext cx="119888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21" name="Shape 21"/>
          <p:cNvSpPr>
            <a:spLocks noGrp="1"/>
          </p:cNvSpPr>
          <p:nvPr>
            <p:ph type="title"/>
          </p:nvPr>
        </p:nvSpPr>
        <p:spPr>
          <a:xfrm>
            <a:off x="508000" y="3860800"/>
            <a:ext cx="11988800" cy="2032000"/>
          </a:xfrm>
          <a:prstGeom prst="rect">
            <a:avLst/>
          </a:prstGeom>
        </p:spPr>
        <p:txBody>
          <a:bodyPr/>
          <a:lstStyle/>
          <a:p>
            <a:pPr lvl="0">
              <a:defRPr sz="1800" cap="none">
                <a:solidFill>
                  <a:srgbClr val="000000"/>
                </a:solidFill>
              </a:defRPr>
            </a:pPr>
            <a:r>
              <a:rPr sz="6400" cap="all">
                <a:solidFill>
                  <a:srgbClr val="606060"/>
                </a:solidFill>
              </a:rPr>
              <a:t>Title Text</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23" name="Shape 23"/>
          <p:cNvSpPr/>
          <p:nvPr/>
        </p:nvSpPr>
        <p:spPr>
          <a:xfrm>
            <a:off x="508000" y="9245597"/>
            <a:ext cx="119888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24" name="Shape 24"/>
          <p:cNvSpPr/>
          <p:nvPr/>
        </p:nvSpPr>
        <p:spPr>
          <a:xfrm>
            <a:off x="508000" y="508000"/>
            <a:ext cx="119888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25" name="Shape 25"/>
          <p:cNvSpPr>
            <a:spLocks noGrp="1"/>
          </p:cNvSpPr>
          <p:nvPr>
            <p:ph type="title"/>
          </p:nvPr>
        </p:nvSpPr>
        <p:spPr>
          <a:xfrm>
            <a:off x="508000" y="2400300"/>
            <a:ext cx="5829300" cy="6070600"/>
          </a:xfrm>
          <a:prstGeom prst="rect">
            <a:avLst/>
          </a:prstGeom>
        </p:spPr>
        <p:txBody>
          <a:bodyPr anchor="t"/>
          <a:lstStyle/>
          <a:p>
            <a:pPr lvl="0">
              <a:defRPr sz="1800" cap="none">
                <a:solidFill>
                  <a:srgbClr val="000000"/>
                </a:solidFill>
              </a:defRPr>
            </a:pPr>
            <a:r>
              <a:rPr sz="6400" cap="all">
                <a:solidFill>
                  <a:srgbClr val="606060"/>
                </a:solidFill>
              </a:rPr>
              <a:t>Title Text</a:t>
            </a:r>
          </a:p>
        </p:txBody>
      </p:sp>
      <p:sp>
        <p:nvSpPr>
          <p:cNvPr id="26" name="Shape 26"/>
          <p:cNvSpPr>
            <a:spLocks noGrp="1"/>
          </p:cNvSpPr>
          <p:nvPr>
            <p:ph type="body" idx="1"/>
          </p:nvPr>
        </p:nvSpPr>
        <p:spPr>
          <a:xfrm>
            <a:off x="508000" y="1168400"/>
            <a:ext cx="5829300" cy="838200"/>
          </a:xfrm>
          <a:prstGeom prst="rect">
            <a:avLst/>
          </a:prstGeom>
        </p:spPr>
        <p:txBody>
          <a:bodyPr anchor="t"/>
          <a:lstStyle>
            <a:lvl1pPr marL="0" indent="0">
              <a:lnSpc>
                <a:spcPct val="120000"/>
              </a:lnSpc>
              <a:spcBef>
                <a:spcPts val="0"/>
              </a:spcBef>
              <a:buSzTx/>
              <a:buNone/>
              <a:defRPr sz="2400"/>
            </a:lvl1pPr>
            <a:lvl2pPr marL="0" indent="228600">
              <a:lnSpc>
                <a:spcPct val="120000"/>
              </a:lnSpc>
              <a:spcBef>
                <a:spcPts val="0"/>
              </a:spcBef>
              <a:buSzTx/>
              <a:buNone/>
              <a:defRPr sz="2400"/>
            </a:lvl2pPr>
            <a:lvl3pPr marL="0" indent="457200">
              <a:lnSpc>
                <a:spcPct val="120000"/>
              </a:lnSpc>
              <a:spcBef>
                <a:spcPts val="0"/>
              </a:spcBef>
              <a:buSzTx/>
              <a:buNone/>
              <a:defRPr sz="2400"/>
            </a:lvl3pPr>
            <a:lvl4pPr marL="0" indent="685800">
              <a:lnSpc>
                <a:spcPct val="120000"/>
              </a:lnSpc>
              <a:spcBef>
                <a:spcPts val="0"/>
              </a:spcBef>
              <a:buSzTx/>
              <a:buNone/>
              <a:defRPr sz="2400"/>
            </a:lvl4pPr>
            <a:lvl5pPr marL="0" indent="914400">
              <a:lnSpc>
                <a:spcPct val="120000"/>
              </a:lnSpc>
              <a:spcBef>
                <a:spcPts val="0"/>
              </a:spcBef>
              <a:buSzTx/>
              <a:buNone/>
              <a:defRPr sz="2400"/>
            </a:lvl5pPr>
          </a:lstStyle>
          <a:p>
            <a:pPr lvl="0">
              <a:defRPr sz="1800">
                <a:solidFill>
                  <a:srgbClr val="000000"/>
                </a:solidFill>
              </a:defRPr>
            </a:pPr>
            <a:r>
              <a:rPr sz="2400">
                <a:solidFill>
                  <a:srgbClr val="606060"/>
                </a:solidFill>
              </a:rPr>
              <a:t>Body Level One</a:t>
            </a:r>
          </a:p>
          <a:p>
            <a:pPr lvl="1">
              <a:defRPr sz="1800">
                <a:solidFill>
                  <a:srgbClr val="000000"/>
                </a:solidFill>
              </a:defRPr>
            </a:pPr>
            <a:r>
              <a:rPr sz="2400">
                <a:solidFill>
                  <a:srgbClr val="606060"/>
                </a:solidFill>
              </a:rPr>
              <a:t>Body Level Two</a:t>
            </a:r>
          </a:p>
          <a:p>
            <a:pPr lvl="2">
              <a:defRPr sz="1800">
                <a:solidFill>
                  <a:srgbClr val="000000"/>
                </a:solidFill>
              </a:defRPr>
            </a:pPr>
            <a:r>
              <a:rPr sz="2400">
                <a:solidFill>
                  <a:srgbClr val="606060"/>
                </a:solidFill>
              </a:rPr>
              <a:t>Body Level Three</a:t>
            </a:r>
          </a:p>
          <a:p>
            <a:pPr lvl="3">
              <a:defRPr sz="1800">
                <a:solidFill>
                  <a:srgbClr val="000000"/>
                </a:solidFill>
              </a:defRPr>
            </a:pPr>
            <a:r>
              <a:rPr sz="2400">
                <a:solidFill>
                  <a:srgbClr val="606060"/>
                </a:solidFill>
              </a:rPr>
              <a:t>Body Level Four</a:t>
            </a:r>
          </a:p>
          <a:p>
            <a:pPr lvl="4">
              <a:defRPr sz="1800">
                <a:solidFill>
                  <a:srgbClr val="000000"/>
                </a:solidFill>
              </a:defRPr>
            </a:pPr>
            <a:r>
              <a:rPr sz="2400">
                <a:solidFill>
                  <a:srgbClr val="606060"/>
                </a:solidFill>
              </a:rPr>
              <a:t>Body Level Five</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28" name="Shape 28"/>
          <p:cNvSpPr/>
          <p:nvPr/>
        </p:nvSpPr>
        <p:spPr>
          <a:xfrm>
            <a:off x="508000" y="2578100"/>
            <a:ext cx="11997292"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29" name="Shape 29"/>
          <p:cNvSpPr/>
          <p:nvPr/>
        </p:nvSpPr>
        <p:spPr>
          <a:xfrm>
            <a:off x="508000" y="9245597"/>
            <a:ext cx="119888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30" name="Shape 30"/>
          <p:cNvSpPr/>
          <p:nvPr/>
        </p:nvSpPr>
        <p:spPr>
          <a:xfrm>
            <a:off x="508000" y="508000"/>
            <a:ext cx="119888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31" name="Shape 31"/>
          <p:cNvSpPr>
            <a:spLocks noGrp="1"/>
          </p:cNvSpPr>
          <p:nvPr>
            <p:ph type="title"/>
          </p:nvPr>
        </p:nvSpPr>
        <p:spPr>
          <a:prstGeom prst="rect">
            <a:avLst/>
          </a:prstGeom>
        </p:spPr>
        <p:txBody>
          <a:bodyPr/>
          <a:lstStyle/>
          <a:p>
            <a:pPr lvl="0">
              <a:defRPr sz="1800" cap="none">
                <a:solidFill>
                  <a:srgbClr val="000000"/>
                </a:solidFill>
              </a:defRPr>
            </a:pPr>
            <a:r>
              <a:rPr sz="6400" cap="all">
                <a:solidFill>
                  <a:srgbClr val="606060"/>
                </a:solidFill>
              </a:rPr>
              <a:t>Title Text</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3" name="Shape 33"/>
          <p:cNvSpPr>
            <a:spLocks noGrp="1"/>
          </p:cNvSpPr>
          <p:nvPr>
            <p:ph type="title"/>
          </p:nvPr>
        </p:nvSpPr>
        <p:spPr>
          <a:prstGeom prst="rect">
            <a:avLst/>
          </a:prstGeom>
        </p:spPr>
        <p:txBody>
          <a:bodyPr/>
          <a:lstStyle/>
          <a:p>
            <a:pPr lvl="0">
              <a:defRPr sz="1800" cap="none">
                <a:solidFill>
                  <a:srgbClr val="000000"/>
                </a:solidFill>
              </a:defRPr>
            </a:pPr>
            <a:r>
              <a:rPr sz="6400" cap="all">
                <a:solidFill>
                  <a:srgbClr val="606060"/>
                </a:solidFill>
              </a:rPr>
              <a:t>Title Text</a:t>
            </a:r>
          </a:p>
        </p:txBody>
      </p:sp>
      <p:sp>
        <p:nvSpPr>
          <p:cNvPr id="34" name="Shape 34"/>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3400">
                <a:solidFill>
                  <a:srgbClr val="606060"/>
                </a:solidFill>
              </a:rPr>
              <a:t>Body Level One</a:t>
            </a:r>
          </a:p>
          <a:p>
            <a:pPr lvl="1">
              <a:defRPr sz="1800">
                <a:solidFill>
                  <a:srgbClr val="000000"/>
                </a:solidFill>
              </a:defRPr>
            </a:pPr>
            <a:r>
              <a:rPr sz="3400">
                <a:solidFill>
                  <a:srgbClr val="606060"/>
                </a:solidFill>
              </a:rPr>
              <a:t>Body Level Two</a:t>
            </a:r>
          </a:p>
          <a:p>
            <a:pPr lvl="2">
              <a:defRPr sz="1800">
                <a:solidFill>
                  <a:srgbClr val="000000"/>
                </a:solidFill>
              </a:defRPr>
            </a:pPr>
            <a:r>
              <a:rPr sz="3400">
                <a:solidFill>
                  <a:srgbClr val="606060"/>
                </a:solidFill>
              </a:rPr>
              <a:t>Body Level Three</a:t>
            </a:r>
          </a:p>
          <a:p>
            <a:pPr lvl="3">
              <a:defRPr sz="1800">
                <a:solidFill>
                  <a:srgbClr val="000000"/>
                </a:solidFill>
              </a:defRPr>
            </a:pPr>
            <a:r>
              <a:rPr sz="3400">
                <a:solidFill>
                  <a:srgbClr val="606060"/>
                </a:solidFill>
              </a:rPr>
              <a:t>Body Level Four</a:t>
            </a:r>
          </a:p>
          <a:p>
            <a:pPr lvl="4">
              <a:defRPr sz="1800">
                <a:solidFill>
                  <a:srgbClr val="000000"/>
                </a:solidFill>
              </a:defRPr>
            </a:pPr>
            <a:r>
              <a:rPr sz="3400">
                <a:solidFill>
                  <a:srgbClr val="606060"/>
                </a:solidFill>
              </a:rPr>
              <a:t>Body Level Five</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36" name="Shape 36"/>
          <p:cNvSpPr>
            <a:spLocks noGrp="1"/>
          </p:cNvSpPr>
          <p:nvPr>
            <p:ph type="title"/>
          </p:nvPr>
        </p:nvSpPr>
        <p:spPr>
          <a:prstGeom prst="rect">
            <a:avLst/>
          </a:prstGeom>
        </p:spPr>
        <p:txBody>
          <a:bodyPr/>
          <a:lstStyle/>
          <a:p>
            <a:pPr lvl="0">
              <a:defRPr sz="1800" cap="none">
                <a:solidFill>
                  <a:srgbClr val="000000"/>
                </a:solidFill>
              </a:defRPr>
            </a:pPr>
            <a:r>
              <a:rPr sz="6400" cap="all">
                <a:solidFill>
                  <a:srgbClr val="606060"/>
                </a:solidFill>
              </a:rPr>
              <a:t>Title Text</a:t>
            </a:r>
          </a:p>
        </p:txBody>
      </p:sp>
      <p:sp>
        <p:nvSpPr>
          <p:cNvPr id="37" name="Shape 37"/>
          <p:cNvSpPr>
            <a:spLocks noGrp="1"/>
          </p:cNvSpPr>
          <p:nvPr>
            <p:ph type="body" idx="1"/>
          </p:nvPr>
        </p:nvSpPr>
        <p:spPr>
          <a:xfrm>
            <a:off x="6781800" y="2971800"/>
            <a:ext cx="5727700" cy="5524500"/>
          </a:xfrm>
          <a:prstGeom prst="rect">
            <a:avLst/>
          </a:prstGeom>
        </p:spPr>
        <p:txBody>
          <a:bodyPr/>
          <a:lstStyle>
            <a:lvl1pPr marL="368300" indent="-368300">
              <a:spcBef>
                <a:spcPts val="3200"/>
              </a:spcBef>
              <a:buSzPct val="30000"/>
              <a:buFont typeface="Zapf Dingbats"/>
              <a:buBlip>
                <a:blip r:embed="rId2"/>
              </a:buBlip>
              <a:defRPr sz="3000"/>
            </a:lvl1pPr>
            <a:lvl2pPr marL="736600" indent="-368300">
              <a:spcBef>
                <a:spcPts val="3200"/>
              </a:spcBef>
              <a:buSzPct val="30000"/>
              <a:buFont typeface="Zapf Dingbats"/>
              <a:buBlip>
                <a:blip r:embed="rId2"/>
              </a:buBlip>
              <a:defRPr sz="3000"/>
            </a:lvl2pPr>
            <a:lvl3pPr marL="1104900" indent="-368300">
              <a:spcBef>
                <a:spcPts val="3200"/>
              </a:spcBef>
              <a:buSzPct val="30000"/>
              <a:buFont typeface="Zapf Dingbats"/>
              <a:buBlip>
                <a:blip r:embed="rId2"/>
              </a:buBlip>
              <a:defRPr sz="3000"/>
            </a:lvl3pPr>
            <a:lvl4pPr marL="1473200" indent="-368300">
              <a:spcBef>
                <a:spcPts val="3200"/>
              </a:spcBef>
              <a:buSzPct val="30000"/>
              <a:buFont typeface="Zapf Dingbats"/>
              <a:buBlip>
                <a:blip r:embed="rId2"/>
              </a:buBlip>
              <a:defRPr sz="3000"/>
            </a:lvl4pPr>
            <a:lvl5pPr marL="1841500" indent="-368300">
              <a:spcBef>
                <a:spcPts val="3200"/>
              </a:spcBef>
              <a:buSzPct val="30000"/>
              <a:buFont typeface="Zapf Dingbats"/>
              <a:buBlip>
                <a:blip r:embed="rId2"/>
              </a:buBlip>
              <a:defRPr sz="3000"/>
            </a:lvl5pPr>
          </a:lstStyle>
          <a:p>
            <a:pPr lvl="0">
              <a:defRPr sz="1800">
                <a:solidFill>
                  <a:srgbClr val="000000"/>
                </a:solidFill>
              </a:defRPr>
            </a:pPr>
            <a:r>
              <a:rPr sz="3000">
                <a:solidFill>
                  <a:srgbClr val="606060"/>
                </a:solidFill>
              </a:rPr>
              <a:t>Body Level One</a:t>
            </a:r>
          </a:p>
          <a:p>
            <a:pPr lvl="1">
              <a:defRPr sz="1800">
                <a:solidFill>
                  <a:srgbClr val="000000"/>
                </a:solidFill>
              </a:defRPr>
            </a:pPr>
            <a:r>
              <a:rPr sz="3000">
                <a:solidFill>
                  <a:srgbClr val="606060"/>
                </a:solidFill>
              </a:rPr>
              <a:t>Body Level Two</a:t>
            </a:r>
          </a:p>
          <a:p>
            <a:pPr lvl="2">
              <a:defRPr sz="1800">
                <a:solidFill>
                  <a:srgbClr val="000000"/>
                </a:solidFill>
              </a:defRPr>
            </a:pPr>
            <a:r>
              <a:rPr sz="3000">
                <a:solidFill>
                  <a:srgbClr val="606060"/>
                </a:solidFill>
              </a:rPr>
              <a:t>Body Level Three</a:t>
            </a:r>
          </a:p>
          <a:p>
            <a:pPr lvl="3">
              <a:defRPr sz="1800">
                <a:solidFill>
                  <a:srgbClr val="000000"/>
                </a:solidFill>
              </a:defRPr>
            </a:pPr>
            <a:r>
              <a:rPr sz="3000">
                <a:solidFill>
                  <a:srgbClr val="606060"/>
                </a:solidFill>
              </a:rPr>
              <a:t>Body Level Four</a:t>
            </a:r>
          </a:p>
          <a:p>
            <a:pPr lvl="4">
              <a:defRPr sz="1800">
                <a:solidFill>
                  <a:srgbClr val="000000"/>
                </a:solidFill>
              </a:defRPr>
            </a:pPr>
            <a:r>
              <a:rPr sz="3000">
                <a:solidFill>
                  <a:srgbClr val="606060"/>
                </a:solidFill>
              </a:rPr>
              <a:t>Body Level Five</a:t>
            </a: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39" name="Shape 39"/>
          <p:cNvSpPr/>
          <p:nvPr/>
        </p:nvSpPr>
        <p:spPr>
          <a:xfrm>
            <a:off x="508000" y="9245597"/>
            <a:ext cx="119888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40" name="Shape 40"/>
          <p:cNvSpPr/>
          <p:nvPr/>
        </p:nvSpPr>
        <p:spPr>
          <a:xfrm>
            <a:off x="508000" y="508000"/>
            <a:ext cx="119888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41" name="Shape 41"/>
          <p:cNvSpPr>
            <a:spLocks noGrp="1"/>
          </p:cNvSpPr>
          <p:nvPr>
            <p:ph type="body" idx="1"/>
          </p:nvPr>
        </p:nvSpPr>
        <p:spPr>
          <a:xfrm>
            <a:off x="508000" y="977900"/>
            <a:ext cx="11988800" cy="7785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3400">
                <a:solidFill>
                  <a:srgbClr val="606060"/>
                </a:solidFill>
              </a:rPr>
              <a:t>Body Level One</a:t>
            </a:r>
          </a:p>
          <a:p>
            <a:pPr lvl="1">
              <a:defRPr sz="1800">
                <a:solidFill>
                  <a:srgbClr val="000000"/>
                </a:solidFill>
              </a:defRPr>
            </a:pPr>
            <a:r>
              <a:rPr sz="3400">
                <a:solidFill>
                  <a:srgbClr val="606060"/>
                </a:solidFill>
              </a:rPr>
              <a:t>Body Level Two</a:t>
            </a:r>
          </a:p>
          <a:p>
            <a:pPr lvl="2">
              <a:defRPr sz="1800">
                <a:solidFill>
                  <a:srgbClr val="000000"/>
                </a:solidFill>
              </a:defRPr>
            </a:pPr>
            <a:r>
              <a:rPr sz="3400">
                <a:solidFill>
                  <a:srgbClr val="606060"/>
                </a:solidFill>
              </a:rPr>
              <a:t>Body Level Three</a:t>
            </a:r>
          </a:p>
          <a:p>
            <a:pPr lvl="3">
              <a:defRPr sz="1800">
                <a:solidFill>
                  <a:srgbClr val="000000"/>
                </a:solidFill>
              </a:defRPr>
            </a:pPr>
            <a:r>
              <a:rPr sz="3400">
                <a:solidFill>
                  <a:srgbClr val="606060"/>
                </a:solidFill>
              </a:rPr>
              <a:t>Body Level Four</a:t>
            </a:r>
          </a:p>
          <a:p>
            <a:pPr lvl="4">
              <a:defRPr sz="1800">
                <a:solidFill>
                  <a:srgbClr val="000000"/>
                </a:solidFill>
              </a:defRPr>
            </a:pPr>
            <a:r>
              <a:rPr sz="3400">
                <a:solidFill>
                  <a:srgbClr val="606060"/>
                </a:solidFill>
              </a:rPr>
              <a:t>Body Level Five</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43" name="Shape 43"/>
          <p:cNvSpPr/>
          <p:nvPr/>
        </p:nvSpPr>
        <p:spPr>
          <a:xfrm>
            <a:off x="508000" y="9245597"/>
            <a:ext cx="119888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44" name="Shape 44"/>
          <p:cNvSpPr/>
          <p:nvPr/>
        </p:nvSpPr>
        <p:spPr>
          <a:xfrm>
            <a:off x="508000" y="508000"/>
            <a:ext cx="119888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508000" y="2578100"/>
            <a:ext cx="119888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3" name="Shape 3"/>
          <p:cNvSpPr/>
          <p:nvPr/>
        </p:nvSpPr>
        <p:spPr>
          <a:xfrm>
            <a:off x="508000" y="9245597"/>
            <a:ext cx="119888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4" name="Shape 4"/>
          <p:cNvSpPr/>
          <p:nvPr/>
        </p:nvSpPr>
        <p:spPr>
          <a:xfrm>
            <a:off x="508000" y="508000"/>
            <a:ext cx="119888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5" name="Shape 5"/>
          <p:cNvSpPr>
            <a:spLocks noGrp="1"/>
          </p:cNvSpPr>
          <p:nvPr>
            <p:ph type="title"/>
          </p:nvPr>
        </p:nvSpPr>
        <p:spPr>
          <a:xfrm>
            <a:off x="508000" y="596900"/>
            <a:ext cx="11988800" cy="1905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p>
            <a:pPr lvl="0">
              <a:defRPr sz="1800" cap="none">
                <a:solidFill>
                  <a:srgbClr val="000000"/>
                </a:solidFill>
              </a:defRPr>
            </a:pPr>
            <a:r>
              <a:rPr sz="6400" cap="all">
                <a:solidFill>
                  <a:srgbClr val="606060"/>
                </a:solidFill>
              </a:rPr>
              <a:t>Title Text</a:t>
            </a:r>
          </a:p>
        </p:txBody>
      </p:sp>
      <p:sp>
        <p:nvSpPr>
          <p:cNvPr id="6" name="Shape 6"/>
          <p:cNvSpPr>
            <a:spLocks noGrp="1"/>
          </p:cNvSpPr>
          <p:nvPr>
            <p:ph type="body" idx="1"/>
          </p:nvPr>
        </p:nvSpPr>
        <p:spPr>
          <a:xfrm>
            <a:off x="508000" y="3035300"/>
            <a:ext cx="11988800" cy="57277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a:buBlip>
                <a:blip r:embed="rId14"/>
              </a:buBlip>
            </a:lvl1pPr>
            <a:lvl2pPr>
              <a:buBlip>
                <a:blip r:embed="rId14"/>
              </a:buBlip>
            </a:lvl2pPr>
            <a:lvl3pPr>
              <a:buBlip>
                <a:blip r:embed="rId14"/>
              </a:buBlip>
            </a:lvl3pPr>
            <a:lvl4pPr>
              <a:buBlip>
                <a:blip r:embed="rId14"/>
              </a:buBlip>
            </a:lvl4pPr>
            <a:lvl5pPr>
              <a:buBlip>
                <a:blip r:embed="rId14"/>
              </a:buBlip>
            </a:lvl5pPr>
          </a:lstStyle>
          <a:p>
            <a:pPr lvl="0">
              <a:defRPr sz="1800">
                <a:solidFill>
                  <a:srgbClr val="000000"/>
                </a:solidFill>
              </a:defRPr>
            </a:pPr>
            <a:r>
              <a:rPr sz="3400">
                <a:solidFill>
                  <a:srgbClr val="606060"/>
                </a:solidFill>
              </a:rPr>
              <a:t>Body Level One</a:t>
            </a:r>
          </a:p>
          <a:p>
            <a:pPr lvl="1">
              <a:defRPr sz="1800">
                <a:solidFill>
                  <a:srgbClr val="000000"/>
                </a:solidFill>
              </a:defRPr>
            </a:pPr>
            <a:r>
              <a:rPr sz="3400">
                <a:solidFill>
                  <a:srgbClr val="606060"/>
                </a:solidFill>
              </a:rPr>
              <a:t>Body Level Two</a:t>
            </a:r>
          </a:p>
          <a:p>
            <a:pPr lvl="2">
              <a:defRPr sz="1800">
                <a:solidFill>
                  <a:srgbClr val="000000"/>
                </a:solidFill>
              </a:defRPr>
            </a:pPr>
            <a:r>
              <a:rPr sz="3400">
                <a:solidFill>
                  <a:srgbClr val="606060"/>
                </a:solidFill>
              </a:rPr>
              <a:t>Body Level Three</a:t>
            </a:r>
          </a:p>
          <a:p>
            <a:pPr lvl="3">
              <a:defRPr sz="1800">
                <a:solidFill>
                  <a:srgbClr val="000000"/>
                </a:solidFill>
              </a:defRPr>
            </a:pPr>
            <a:r>
              <a:rPr sz="3400">
                <a:solidFill>
                  <a:srgbClr val="606060"/>
                </a:solidFill>
              </a:rPr>
              <a:t>Body Level Four</a:t>
            </a:r>
          </a:p>
          <a:p>
            <a:pPr lvl="4">
              <a:defRPr sz="1800">
                <a:solidFill>
                  <a:srgbClr val="000000"/>
                </a:solidFill>
              </a:defRPr>
            </a:pPr>
            <a:r>
              <a:rPr sz="3400">
                <a:solidFill>
                  <a:srgbClr val="606060"/>
                </a:solidFill>
              </a:rP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xmlns:p14="http://schemas.microsoft.com/office/powerpoint/2010/main" spd="med"/>
  <p:txStyles>
    <p:titleStyle>
      <a:lvl1pPr defTabSz="584200">
        <a:lnSpc>
          <a:spcPct val="90000"/>
        </a:lnSpc>
        <a:defRPr sz="6400" cap="all">
          <a:solidFill>
            <a:srgbClr val="606060"/>
          </a:solidFill>
          <a:latin typeface="+mn-lt"/>
          <a:ea typeface="+mn-ea"/>
          <a:cs typeface="+mn-cs"/>
          <a:sym typeface="Gill Sans Light"/>
        </a:defRPr>
      </a:lvl1pPr>
      <a:lvl2pPr indent="228600" defTabSz="584200">
        <a:lnSpc>
          <a:spcPct val="90000"/>
        </a:lnSpc>
        <a:defRPr sz="6400" cap="all">
          <a:solidFill>
            <a:srgbClr val="606060"/>
          </a:solidFill>
          <a:latin typeface="+mn-lt"/>
          <a:ea typeface="+mn-ea"/>
          <a:cs typeface="+mn-cs"/>
          <a:sym typeface="Gill Sans Light"/>
        </a:defRPr>
      </a:lvl2pPr>
      <a:lvl3pPr indent="457200" defTabSz="584200">
        <a:lnSpc>
          <a:spcPct val="90000"/>
        </a:lnSpc>
        <a:defRPr sz="6400" cap="all">
          <a:solidFill>
            <a:srgbClr val="606060"/>
          </a:solidFill>
          <a:latin typeface="+mn-lt"/>
          <a:ea typeface="+mn-ea"/>
          <a:cs typeface="+mn-cs"/>
          <a:sym typeface="Gill Sans Light"/>
        </a:defRPr>
      </a:lvl3pPr>
      <a:lvl4pPr indent="685800" defTabSz="584200">
        <a:lnSpc>
          <a:spcPct val="90000"/>
        </a:lnSpc>
        <a:defRPr sz="6400" cap="all">
          <a:solidFill>
            <a:srgbClr val="606060"/>
          </a:solidFill>
          <a:latin typeface="+mn-lt"/>
          <a:ea typeface="+mn-ea"/>
          <a:cs typeface="+mn-cs"/>
          <a:sym typeface="Gill Sans Light"/>
        </a:defRPr>
      </a:lvl4pPr>
      <a:lvl5pPr indent="914400" defTabSz="584200">
        <a:lnSpc>
          <a:spcPct val="90000"/>
        </a:lnSpc>
        <a:defRPr sz="6400" cap="all">
          <a:solidFill>
            <a:srgbClr val="606060"/>
          </a:solidFill>
          <a:latin typeface="+mn-lt"/>
          <a:ea typeface="+mn-ea"/>
          <a:cs typeface="+mn-cs"/>
          <a:sym typeface="Gill Sans Light"/>
        </a:defRPr>
      </a:lvl5pPr>
      <a:lvl6pPr indent="1143000" defTabSz="584200">
        <a:lnSpc>
          <a:spcPct val="90000"/>
        </a:lnSpc>
        <a:defRPr sz="6400" cap="all">
          <a:solidFill>
            <a:srgbClr val="606060"/>
          </a:solidFill>
          <a:latin typeface="+mn-lt"/>
          <a:ea typeface="+mn-ea"/>
          <a:cs typeface="+mn-cs"/>
          <a:sym typeface="Gill Sans Light"/>
        </a:defRPr>
      </a:lvl6pPr>
      <a:lvl7pPr indent="1371600" defTabSz="584200">
        <a:lnSpc>
          <a:spcPct val="90000"/>
        </a:lnSpc>
        <a:defRPr sz="6400" cap="all">
          <a:solidFill>
            <a:srgbClr val="606060"/>
          </a:solidFill>
          <a:latin typeface="+mn-lt"/>
          <a:ea typeface="+mn-ea"/>
          <a:cs typeface="+mn-cs"/>
          <a:sym typeface="Gill Sans Light"/>
        </a:defRPr>
      </a:lvl7pPr>
      <a:lvl8pPr indent="1600200" defTabSz="584200">
        <a:lnSpc>
          <a:spcPct val="90000"/>
        </a:lnSpc>
        <a:defRPr sz="6400" cap="all">
          <a:solidFill>
            <a:srgbClr val="606060"/>
          </a:solidFill>
          <a:latin typeface="+mn-lt"/>
          <a:ea typeface="+mn-ea"/>
          <a:cs typeface="+mn-cs"/>
          <a:sym typeface="Gill Sans Light"/>
        </a:defRPr>
      </a:lvl8pPr>
      <a:lvl9pPr indent="1828800" defTabSz="584200">
        <a:lnSpc>
          <a:spcPct val="90000"/>
        </a:lnSpc>
        <a:defRPr sz="6400" cap="all">
          <a:solidFill>
            <a:srgbClr val="606060"/>
          </a:solidFill>
          <a:latin typeface="+mn-lt"/>
          <a:ea typeface="+mn-ea"/>
          <a:cs typeface="+mn-cs"/>
          <a:sym typeface="Gill Sans Light"/>
        </a:defRPr>
      </a:lvl9pPr>
    </p:titleStyle>
    <p:bodyStyle>
      <a:lvl1pPr marL="419100" indent="-419100" defTabSz="584200">
        <a:spcBef>
          <a:spcPts val="4200"/>
        </a:spcBef>
        <a:buSzPct val="30000"/>
        <a:buBlip>
          <a:blip r:embed="rId14"/>
        </a:buBlip>
        <a:defRPr sz="3400">
          <a:solidFill>
            <a:srgbClr val="606060"/>
          </a:solidFill>
          <a:latin typeface="Gill Sans"/>
          <a:ea typeface="Gill Sans"/>
          <a:cs typeface="Gill Sans"/>
          <a:sym typeface="Gill Sans"/>
        </a:defRPr>
      </a:lvl1pPr>
      <a:lvl2pPr marL="838200" indent="-419100" defTabSz="584200">
        <a:spcBef>
          <a:spcPts val="4200"/>
        </a:spcBef>
        <a:buSzPct val="30000"/>
        <a:buBlip>
          <a:blip r:embed="rId14"/>
        </a:buBlip>
        <a:defRPr sz="3400">
          <a:solidFill>
            <a:srgbClr val="606060"/>
          </a:solidFill>
          <a:latin typeface="Gill Sans"/>
          <a:ea typeface="Gill Sans"/>
          <a:cs typeface="Gill Sans"/>
          <a:sym typeface="Gill Sans"/>
        </a:defRPr>
      </a:lvl2pPr>
      <a:lvl3pPr marL="1257300" indent="-419100" defTabSz="584200">
        <a:spcBef>
          <a:spcPts val="4200"/>
        </a:spcBef>
        <a:buSzPct val="30000"/>
        <a:buBlip>
          <a:blip r:embed="rId14"/>
        </a:buBlip>
        <a:defRPr sz="3400">
          <a:solidFill>
            <a:srgbClr val="606060"/>
          </a:solidFill>
          <a:latin typeface="Gill Sans"/>
          <a:ea typeface="Gill Sans"/>
          <a:cs typeface="Gill Sans"/>
          <a:sym typeface="Gill Sans"/>
        </a:defRPr>
      </a:lvl3pPr>
      <a:lvl4pPr marL="1676400" indent="-419100" defTabSz="584200">
        <a:spcBef>
          <a:spcPts val="4200"/>
        </a:spcBef>
        <a:buSzPct val="30000"/>
        <a:buBlip>
          <a:blip r:embed="rId14"/>
        </a:buBlip>
        <a:defRPr sz="3400">
          <a:solidFill>
            <a:srgbClr val="606060"/>
          </a:solidFill>
          <a:latin typeface="Gill Sans"/>
          <a:ea typeface="Gill Sans"/>
          <a:cs typeface="Gill Sans"/>
          <a:sym typeface="Gill Sans"/>
        </a:defRPr>
      </a:lvl4pPr>
      <a:lvl5pPr marL="2095500" indent="-419100" defTabSz="584200">
        <a:spcBef>
          <a:spcPts val="4200"/>
        </a:spcBef>
        <a:buSzPct val="30000"/>
        <a:buBlip>
          <a:blip r:embed="rId14"/>
        </a:buBlip>
        <a:defRPr sz="3400">
          <a:solidFill>
            <a:srgbClr val="606060"/>
          </a:solidFill>
          <a:latin typeface="Gill Sans"/>
          <a:ea typeface="Gill Sans"/>
          <a:cs typeface="Gill Sans"/>
          <a:sym typeface="Gill Sans"/>
        </a:defRPr>
      </a:lvl5pPr>
      <a:lvl6pPr marL="2514600" indent="-419100" defTabSz="584200">
        <a:spcBef>
          <a:spcPts val="4200"/>
        </a:spcBef>
        <a:buSzPct val="30000"/>
        <a:buBlip>
          <a:blip r:embed="rId14"/>
        </a:buBlip>
        <a:defRPr sz="3400">
          <a:solidFill>
            <a:srgbClr val="606060"/>
          </a:solidFill>
          <a:latin typeface="Gill Sans"/>
          <a:ea typeface="Gill Sans"/>
          <a:cs typeface="Gill Sans"/>
          <a:sym typeface="Gill Sans"/>
        </a:defRPr>
      </a:lvl6pPr>
      <a:lvl7pPr marL="2933700" indent="-419100" defTabSz="584200">
        <a:spcBef>
          <a:spcPts val="4200"/>
        </a:spcBef>
        <a:buSzPct val="30000"/>
        <a:buBlip>
          <a:blip r:embed="rId14"/>
        </a:buBlip>
        <a:defRPr sz="3400">
          <a:solidFill>
            <a:srgbClr val="606060"/>
          </a:solidFill>
          <a:latin typeface="Gill Sans"/>
          <a:ea typeface="Gill Sans"/>
          <a:cs typeface="Gill Sans"/>
          <a:sym typeface="Gill Sans"/>
        </a:defRPr>
      </a:lvl7pPr>
      <a:lvl8pPr marL="3352800" indent="-419100" defTabSz="584200">
        <a:spcBef>
          <a:spcPts val="4200"/>
        </a:spcBef>
        <a:buSzPct val="30000"/>
        <a:buBlip>
          <a:blip r:embed="rId14"/>
        </a:buBlip>
        <a:defRPr sz="3400">
          <a:solidFill>
            <a:srgbClr val="606060"/>
          </a:solidFill>
          <a:latin typeface="Gill Sans"/>
          <a:ea typeface="Gill Sans"/>
          <a:cs typeface="Gill Sans"/>
          <a:sym typeface="Gill Sans"/>
        </a:defRPr>
      </a:lvl8pPr>
      <a:lvl9pPr marL="3771900" indent="-419100" defTabSz="584200">
        <a:spcBef>
          <a:spcPts val="4200"/>
        </a:spcBef>
        <a:buSzPct val="30000"/>
        <a:buBlip>
          <a:blip r:embed="rId14"/>
        </a:buBlip>
        <a:defRPr sz="3400">
          <a:solidFill>
            <a:srgbClr val="606060"/>
          </a:solidFill>
          <a:latin typeface="Gill Sans"/>
          <a:ea typeface="Gill Sans"/>
          <a:cs typeface="Gill Sans"/>
          <a:sym typeface="Gill Sans"/>
        </a:defRPr>
      </a:lvl9pPr>
    </p:bodyStyle>
    <p:otherStyle>
      <a:lvl1pPr algn="ctr" defTabSz="584200">
        <a:defRPr>
          <a:solidFill>
            <a:schemeClr val="tx1"/>
          </a:solidFill>
          <a:latin typeface="+mn-lt"/>
          <a:ea typeface="+mn-ea"/>
          <a:cs typeface="+mn-cs"/>
          <a:sym typeface="Gill Sans"/>
        </a:defRPr>
      </a:lvl1pPr>
      <a:lvl2pPr indent="228600" algn="ctr" defTabSz="584200">
        <a:defRPr>
          <a:solidFill>
            <a:schemeClr val="tx1"/>
          </a:solidFill>
          <a:latin typeface="+mn-lt"/>
          <a:ea typeface="+mn-ea"/>
          <a:cs typeface="+mn-cs"/>
          <a:sym typeface="Gill Sans"/>
        </a:defRPr>
      </a:lvl2pPr>
      <a:lvl3pPr indent="457200" algn="ctr" defTabSz="584200">
        <a:defRPr>
          <a:solidFill>
            <a:schemeClr val="tx1"/>
          </a:solidFill>
          <a:latin typeface="+mn-lt"/>
          <a:ea typeface="+mn-ea"/>
          <a:cs typeface="+mn-cs"/>
          <a:sym typeface="Gill Sans"/>
        </a:defRPr>
      </a:lvl3pPr>
      <a:lvl4pPr indent="685800" algn="ctr" defTabSz="584200">
        <a:defRPr>
          <a:solidFill>
            <a:schemeClr val="tx1"/>
          </a:solidFill>
          <a:latin typeface="+mn-lt"/>
          <a:ea typeface="+mn-ea"/>
          <a:cs typeface="+mn-cs"/>
          <a:sym typeface="Gill Sans"/>
        </a:defRPr>
      </a:lvl4pPr>
      <a:lvl5pPr indent="914400" algn="ctr" defTabSz="584200">
        <a:defRPr>
          <a:solidFill>
            <a:schemeClr val="tx1"/>
          </a:solidFill>
          <a:latin typeface="+mn-lt"/>
          <a:ea typeface="+mn-ea"/>
          <a:cs typeface="+mn-cs"/>
          <a:sym typeface="Gill Sans"/>
        </a:defRPr>
      </a:lvl5pPr>
      <a:lvl6pPr indent="1143000" algn="ctr" defTabSz="584200">
        <a:defRPr>
          <a:solidFill>
            <a:schemeClr val="tx1"/>
          </a:solidFill>
          <a:latin typeface="+mn-lt"/>
          <a:ea typeface="+mn-ea"/>
          <a:cs typeface="+mn-cs"/>
          <a:sym typeface="Gill Sans"/>
        </a:defRPr>
      </a:lvl6pPr>
      <a:lvl7pPr indent="1371600" algn="ctr" defTabSz="584200">
        <a:defRPr>
          <a:solidFill>
            <a:schemeClr val="tx1"/>
          </a:solidFill>
          <a:latin typeface="+mn-lt"/>
          <a:ea typeface="+mn-ea"/>
          <a:cs typeface="+mn-cs"/>
          <a:sym typeface="Gill Sans"/>
        </a:defRPr>
      </a:lvl7pPr>
      <a:lvl8pPr indent="1600200" algn="ctr" defTabSz="584200">
        <a:defRPr>
          <a:solidFill>
            <a:schemeClr val="tx1"/>
          </a:solidFill>
          <a:latin typeface="+mn-lt"/>
          <a:ea typeface="+mn-ea"/>
          <a:cs typeface="+mn-cs"/>
          <a:sym typeface="Gill Sans"/>
        </a:defRPr>
      </a:lvl8pPr>
      <a:lvl9pPr indent="1828800" algn="ctr" defTabSz="584200">
        <a:defRPr>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1" Type="http://schemas.openxmlformats.org/officeDocument/2006/relationships/slideLayout" Target="../slideLayouts/slideLayout9.xml"/><Relationship Id="rId2" Type="http://schemas.openxmlformats.org/officeDocument/2006/relationships/image" Target="../media/image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hyperlink" Target="http://www.tigercolor.com/color-lab/color-theory/color-harmonies.ht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eg"/><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eg"/><Relationship Id="rId5" Type="http://schemas.openxmlformats.org/officeDocument/2006/relationships/image" Target="../media/image24.png"/><Relationship Id="rId6" Type="http://schemas.openxmlformats.org/officeDocument/2006/relationships/image" Target="../media/image25.jpeg"/><Relationship Id="rId7" Type="http://schemas.openxmlformats.org/officeDocument/2006/relationships/image" Target="../media/image26.png"/><Relationship Id="rId1" Type="http://schemas.openxmlformats.org/officeDocument/2006/relationships/slideLayout" Target="../slideLayouts/slideLayout9.xml"/><Relationship Id="rId2"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hyperlink" Target="http://www.adigitaldreamer.com/articles/graphic-design-principles.htm" TargetMode="External"/><Relationship Id="rId4" Type="http://schemas.openxmlformats.org/officeDocument/2006/relationships/hyperlink" Target="http://gamestudies.org/0701/articles/elnasr_niedenthal_knez_almeida_zupko" TargetMode="External"/><Relationship Id="rId5" Type="http://schemas.openxmlformats.org/officeDocument/2006/relationships/hyperlink" Target="http://paletton.com/%23uid=1000u0kllllaFw0g0qFqFg0w0aF" TargetMode="External"/><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eg"/><Relationship Id="rId3" Type="http://schemas.openxmlformats.org/officeDocument/2006/relationships/hyperlink" Target="http://blog.imphenzia.com/2011/09/28/menu-flow-of-astrofighter-n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pPr lvl="0">
              <a:defRPr sz="1800" cap="none">
                <a:solidFill>
                  <a:srgbClr val="000000"/>
                </a:solidFill>
              </a:defRPr>
            </a:pPr>
            <a:r>
              <a:rPr sz="6400" cap="all">
                <a:solidFill>
                  <a:srgbClr val="606060"/>
                </a:solidFill>
              </a:rPr>
              <a:t>Graphic Design Elements and principles </a:t>
            </a:r>
          </a:p>
        </p:txBody>
      </p:sp>
      <p:sp>
        <p:nvSpPr>
          <p:cNvPr id="58" name="Shape 58"/>
          <p:cNvSpPr>
            <a:spLocks noGrp="1"/>
          </p:cNvSpPr>
          <p:nvPr>
            <p:ph type="body" idx="1"/>
          </p:nvPr>
        </p:nvSpPr>
        <p:spPr>
          <a:prstGeom prst="rect">
            <a:avLst/>
          </a:prstGeom>
        </p:spPr>
        <p:txBody>
          <a:bodyPr/>
          <a:lstStyle/>
          <a:p>
            <a:pPr lvl="0">
              <a:defRPr sz="1800">
                <a:solidFill>
                  <a:srgbClr val="000000"/>
                </a:solidFill>
              </a:defRPr>
            </a:pPr>
            <a:r>
              <a:rPr sz="2400" dirty="0">
                <a:solidFill>
                  <a:srgbClr val="606060"/>
                </a:solidFill>
              </a:rPr>
              <a:t>Introduction to Game Design Studio </a:t>
            </a:r>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pPr lvl="0">
              <a:defRPr sz="1800" cap="none">
                <a:solidFill>
                  <a:srgbClr val="000000"/>
                </a:solidFill>
              </a:defRPr>
            </a:pPr>
            <a:r>
              <a:rPr sz="6400" cap="all">
                <a:solidFill>
                  <a:srgbClr val="606060"/>
                </a:solidFill>
              </a:rPr>
              <a:t>THe information age</a:t>
            </a:r>
          </a:p>
        </p:txBody>
      </p:sp>
      <p:sp>
        <p:nvSpPr>
          <p:cNvPr id="85" name="Shape 85"/>
          <p:cNvSpPr>
            <a:spLocks noGrp="1"/>
          </p:cNvSpPr>
          <p:nvPr>
            <p:ph type="body" idx="1"/>
          </p:nvPr>
        </p:nvSpPr>
        <p:spPr>
          <a:prstGeom prst="rect">
            <a:avLst/>
          </a:prstGeom>
        </p:spPr>
        <p:txBody>
          <a:bodyPr/>
          <a:lstStyle/>
          <a:p>
            <a:pPr marL="406527" lvl="0" indent="-406527" defTabSz="566674">
              <a:spcBef>
                <a:spcPts val="4000"/>
              </a:spcBef>
              <a:buBlip>
                <a:blip r:embed="rId2"/>
              </a:buBlip>
              <a:defRPr sz="1800">
                <a:solidFill>
                  <a:srgbClr val="000000"/>
                </a:solidFill>
              </a:defRPr>
            </a:pPr>
            <a:r>
              <a:rPr sz="3298">
                <a:solidFill>
                  <a:srgbClr val="606060"/>
                </a:solidFill>
              </a:rPr>
              <a:t>Graphic Designers can be thought of as Information Architects</a:t>
            </a:r>
          </a:p>
          <a:p>
            <a:pPr marL="0" lvl="0" indent="0" defTabSz="566674">
              <a:lnSpc>
                <a:spcPct val="120000"/>
              </a:lnSpc>
              <a:spcBef>
                <a:spcPts val="0"/>
              </a:spcBef>
              <a:buSzTx/>
              <a:buNone/>
              <a:defRPr sz="1800">
                <a:solidFill>
                  <a:srgbClr val="000000"/>
                </a:solidFill>
              </a:defRPr>
            </a:pPr>
            <a:r>
              <a:rPr sz="2328" b="1" i="1">
                <a:solidFill>
                  <a:srgbClr val="606060"/>
                </a:solidFill>
              </a:rPr>
              <a:t>	-The organization of information is a vital part of all Graphic Design</a:t>
            </a:r>
          </a:p>
          <a:p>
            <a:pPr marL="406527" lvl="0" indent="-406527" defTabSz="566674">
              <a:spcBef>
                <a:spcPts val="4000"/>
              </a:spcBef>
              <a:buBlip>
                <a:blip r:embed="rId2"/>
              </a:buBlip>
              <a:defRPr sz="1800">
                <a:solidFill>
                  <a:srgbClr val="000000"/>
                </a:solidFill>
              </a:defRPr>
            </a:pPr>
            <a:r>
              <a:rPr sz="3298">
                <a:solidFill>
                  <a:srgbClr val="606060"/>
                </a:solidFill>
              </a:rPr>
              <a:t>A graphic designer must find ways to get across vital information to the viewer by prioritizing and organizing the important details of the image and text</a:t>
            </a:r>
          </a:p>
          <a:p>
            <a:pPr marL="406527" lvl="0" indent="-406527" defTabSz="566674">
              <a:spcBef>
                <a:spcPts val="4000"/>
              </a:spcBef>
              <a:buBlip>
                <a:blip r:embed="rId2"/>
              </a:buBlip>
              <a:defRPr sz="1800">
                <a:solidFill>
                  <a:srgbClr val="000000"/>
                </a:solidFill>
              </a:defRPr>
            </a:pPr>
            <a:r>
              <a:rPr sz="3298">
                <a:solidFill>
                  <a:srgbClr val="606060"/>
                </a:solidFill>
              </a:rPr>
              <a:t>As game designers this must be in the back of your mind at all times.		</a:t>
            </a:r>
          </a:p>
          <a:p>
            <a:pPr marL="0" lvl="0" indent="0" defTabSz="566674">
              <a:lnSpc>
                <a:spcPct val="120000"/>
              </a:lnSpc>
              <a:spcBef>
                <a:spcPts val="0"/>
              </a:spcBef>
              <a:buSzTx/>
              <a:buNone/>
              <a:defRPr sz="1800">
                <a:solidFill>
                  <a:srgbClr val="000000"/>
                </a:solidFill>
              </a:defRPr>
            </a:pPr>
            <a:endParaRPr sz="2328" b="1" i="1">
              <a:solidFill>
                <a:srgbClr val="606060"/>
              </a:solidFill>
            </a:endParaRPr>
          </a:p>
          <a:p>
            <a:pPr marL="0" lvl="0" indent="0" defTabSz="566674">
              <a:lnSpc>
                <a:spcPct val="120000"/>
              </a:lnSpc>
              <a:spcBef>
                <a:spcPts val="0"/>
              </a:spcBef>
              <a:buSzTx/>
              <a:buNone/>
              <a:defRPr sz="1800">
                <a:solidFill>
                  <a:srgbClr val="000000"/>
                </a:solidFill>
              </a:defRPr>
            </a:pPr>
            <a:endParaRPr sz="2328" b="1" i="1">
              <a:solidFill>
                <a:srgbClr val="606060"/>
              </a:solidFill>
            </a:endParaRPr>
          </a:p>
        </p:txBody>
      </p:sp>
    </p:spTree>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ffxv.jpg"/>
          <p:cNvPicPr/>
          <p:nvPr/>
        </p:nvPicPr>
        <p:blipFill>
          <a:blip r:embed="rId2">
            <a:extLst/>
          </a:blip>
          <a:srcRect t="259"/>
          <a:stretch>
            <a:fillRect/>
          </a:stretch>
        </p:blipFill>
        <p:spPr>
          <a:xfrm>
            <a:off x="5917320" y="753070"/>
            <a:ext cx="5752005" cy="8120484"/>
          </a:xfrm>
          <a:prstGeom prst="rect">
            <a:avLst/>
          </a:prstGeom>
          <a:ln w="12700">
            <a:miter lim="400000"/>
          </a:ln>
        </p:spPr>
      </p:pic>
      <p:pic>
        <p:nvPicPr>
          <p:cNvPr id="88" name="GTA.jpg"/>
          <p:cNvPicPr/>
          <p:nvPr/>
        </p:nvPicPr>
        <p:blipFill>
          <a:blip r:embed="rId3">
            <a:extLst/>
          </a:blip>
          <a:srcRect l="5773" r="5773"/>
          <a:stretch>
            <a:fillRect/>
          </a:stretch>
        </p:blipFill>
        <p:spPr>
          <a:xfrm>
            <a:off x="1055332" y="6397291"/>
            <a:ext cx="4091394" cy="2603615"/>
          </a:xfrm>
          <a:prstGeom prst="rect">
            <a:avLst/>
          </a:prstGeom>
          <a:ln w="12700">
            <a:miter lim="400000"/>
          </a:ln>
        </p:spPr>
      </p:pic>
      <p:pic>
        <p:nvPicPr>
          <p:cNvPr id="89" name="skyrim.png"/>
          <p:cNvPicPr/>
          <p:nvPr/>
        </p:nvPicPr>
        <p:blipFill>
          <a:blip r:embed="rId4">
            <a:extLst/>
          </a:blip>
          <a:srcRect l="120" r="120"/>
          <a:stretch>
            <a:fillRect/>
          </a:stretch>
        </p:blipFill>
        <p:spPr>
          <a:xfrm>
            <a:off x="1285916" y="716185"/>
            <a:ext cx="3630187" cy="5474537"/>
          </a:xfrm>
          <a:prstGeom prst="rect">
            <a:avLst/>
          </a:prstGeom>
          <a:ln w="12700">
            <a:miter lim="400000"/>
          </a:ln>
        </p:spPr>
      </p:pic>
    </p:spTree>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Shape 91"/>
          <p:cNvSpPr>
            <a:spLocks noGrp="1"/>
          </p:cNvSpPr>
          <p:nvPr>
            <p:ph type="title"/>
          </p:nvPr>
        </p:nvSpPr>
        <p:spPr>
          <a:prstGeom prst="rect">
            <a:avLst/>
          </a:prstGeom>
        </p:spPr>
        <p:txBody>
          <a:bodyPr/>
          <a:lstStyle/>
          <a:p>
            <a:pPr lvl="0">
              <a:defRPr sz="1800" cap="none">
                <a:solidFill>
                  <a:srgbClr val="000000"/>
                </a:solidFill>
              </a:defRPr>
            </a:pPr>
            <a:r>
              <a:rPr sz="6400" cap="all">
                <a:solidFill>
                  <a:srgbClr val="606060"/>
                </a:solidFill>
              </a:rPr>
              <a:t>The design process</a:t>
            </a:r>
          </a:p>
        </p:txBody>
      </p:sp>
      <p:sp>
        <p:nvSpPr>
          <p:cNvPr id="92" name="Shape 92"/>
          <p:cNvSpPr>
            <a:spLocks noGrp="1"/>
          </p:cNvSpPr>
          <p:nvPr>
            <p:ph type="body" idx="1"/>
          </p:nvPr>
        </p:nvSpPr>
        <p:spPr>
          <a:prstGeom prst="rect">
            <a:avLst/>
          </a:prstGeom>
        </p:spPr>
        <p:txBody>
          <a:bodyPr>
            <a:normAutofit lnSpcReduction="10000"/>
          </a:bodyPr>
          <a:lstStyle/>
          <a:p>
            <a:pPr marL="272414" lvl="0" indent="-272414" defTabSz="379729">
              <a:spcBef>
                <a:spcPts val="2700"/>
              </a:spcBef>
              <a:buBlip>
                <a:blip r:embed="rId2"/>
              </a:buBlip>
              <a:defRPr sz="1800">
                <a:solidFill>
                  <a:srgbClr val="000000"/>
                </a:solidFill>
              </a:defRPr>
            </a:pPr>
            <a:r>
              <a:rPr sz="2209">
                <a:solidFill>
                  <a:srgbClr val="606060"/>
                </a:solidFill>
              </a:rPr>
              <a:t>Step 1: Research - determine the parameters of the problem, study related materials</a:t>
            </a:r>
          </a:p>
          <a:p>
            <a:pPr marL="272414" lvl="0" indent="-272414" defTabSz="379729">
              <a:spcBef>
                <a:spcPts val="2700"/>
              </a:spcBef>
              <a:buBlip>
                <a:blip r:embed="rId2"/>
              </a:buBlip>
              <a:defRPr sz="1800">
                <a:solidFill>
                  <a:srgbClr val="000000"/>
                </a:solidFill>
              </a:defRPr>
            </a:pPr>
            <a:r>
              <a:rPr sz="2209">
                <a:solidFill>
                  <a:srgbClr val="606060"/>
                </a:solidFill>
              </a:rPr>
              <a:t>Step 2: Thumbnails - small idea sketches that provide visual evidence of the thinking, searching, and sorting process that leads to the final solution. </a:t>
            </a:r>
          </a:p>
          <a:p>
            <a:pPr marL="544829" lvl="1" indent="-272414" defTabSz="379729">
              <a:spcBef>
                <a:spcPts val="2700"/>
              </a:spcBef>
              <a:buBlip>
                <a:blip r:embed="rId2"/>
              </a:buBlip>
              <a:defRPr sz="1800">
                <a:solidFill>
                  <a:srgbClr val="000000"/>
                </a:solidFill>
              </a:defRPr>
            </a:pPr>
            <a:r>
              <a:rPr sz="2209">
                <a:solidFill>
                  <a:srgbClr val="606060"/>
                </a:solidFill>
              </a:rPr>
              <a:t>Usually quick sketches by hand</a:t>
            </a:r>
          </a:p>
          <a:p>
            <a:pPr marL="272414" lvl="0" indent="-272414" defTabSz="379729">
              <a:spcBef>
                <a:spcPts val="2700"/>
              </a:spcBef>
              <a:buBlip>
                <a:blip r:embed="rId2"/>
              </a:buBlip>
              <a:defRPr sz="1800">
                <a:solidFill>
                  <a:srgbClr val="000000"/>
                </a:solidFill>
              </a:defRPr>
            </a:pPr>
            <a:r>
              <a:rPr sz="2209">
                <a:solidFill>
                  <a:srgbClr val="606060"/>
                </a:solidFill>
              </a:rPr>
              <a:t>Step 3: Roughs - best thumbnails are refined and polished. </a:t>
            </a:r>
          </a:p>
          <a:p>
            <a:pPr marL="544829" lvl="1" indent="-272414" defTabSz="379729">
              <a:spcBef>
                <a:spcPts val="2700"/>
              </a:spcBef>
              <a:buBlip>
                <a:blip r:embed="rId2"/>
              </a:buBlip>
              <a:defRPr sz="1800">
                <a:solidFill>
                  <a:srgbClr val="000000"/>
                </a:solidFill>
              </a:defRPr>
            </a:pPr>
            <a:r>
              <a:rPr sz="2209">
                <a:solidFill>
                  <a:srgbClr val="606060"/>
                </a:solidFill>
              </a:rPr>
              <a:t>Typically done on computer, to give polished complete look. Often given to clients or creative leads for feedback.</a:t>
            </a:r>
          </a:p>
          <a:p>
            <a:pPr marL="272414" lvl="0" indent="-272414" defTabSz="379729">
              <a:spcBef>
                <a:spcPts val="2700"/>
              </a:spcBef>
              <a:buBlip>
                <a:blip r:embed="rId2"/>
              </a:buBlip>
              <a:defRPr sz="1800">
                <a:solidFill>
                  <a:srgbClr val="000000"/>
                </a:solidFill>
              </a:defRPr>
            </a:pPr>
            <a:r>
              <a:rPr sz="2209">
                <a:solidFill>
                  <a:srgbClr val="606060"/>
                </a:solidFill>
              </a:rPr>
              <a:t>Step 4: Comprehensive - The final piece of art as edited through the previous steps.  A Graphic Designer would have colleagues evaluate and critique before sending this to the client for final approval.</a:t>
            </a:r>
          </a:p>
          <a:p>
            <a:pPr marL="544829" lvl="1" indent="-272414" defTabSz="379729">
              <a:spcBef>
                <a:spcPts val="2700"/>
              </a:spcBef>
              <a:buBlip>
                <a:blip r:embed="rId2"/>
              </a:buBlip>
              <a:defRPr sz="1800">
                <a:solidFill>
                  <a:srgbClr val="000000"/>
                </a:solidFill>
              </a:defRPr>
            </a:pPr>
            <a:r>
              <a:rPr sz="2209">
                <a:solidFill>
                  <a:srgbClr val="606060"/>
                </a:solidFill>
              </a:rPr>
              <a:t>If creating a scene or menu for a game, this would be presented as a storyboard</a:t>
            </a:r>
          </a:p>
        </p:txBody>
      </p:sp>
    </p:spTree>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halo.jpg"/>
          <p:cNvPicPr/>
          <p:nvPr/>
        </p:nvPicPr>
        <p:blipFill>
          <a:blip r:embed="rId2">
            <a:extLst/>
          </a:blip>
          <a:srcRect l="1722" r="1722"/>
          <a:stretch>
            <a:fillRect/>
          </a:stretch>
        </p:blipFill>
        <p:spPr>
          <a:xfrm>
            <a:off x="0" y="0"/>
            <a:ext cx="13004800" cy="9753600"/>
          </a:xfrm>
          <a:prstGeom prst="rect">
            <a:avLst/>
          </a:prstGeom>
          <a:ln w="12700">
            <a:miter lim="400000"/>
          </a:ln>
        </p:spPr>
      </p:pic>
      <p:sp>
        <p:nvSpPr>
          <p:cNvPr id="95" name="Shape 95"/>
          <p:cNvSpPr/>
          <p:nvPr/>
        </p:nvSpPr>
        <p:spPr>
          <a:xfrm>
            <a:off x="8097677" y="8934447"/>
            <a:ext cx="4771887"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606060"/>
                </a:solidFill>
              </a:rPr>
              <a:t>Thumbnails - Halo</a:t>
            </a:r>
          </a:p>
        </p:txBody>
      </p:sp>
    </p:spTree>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halo2.jpg"/>
          <p:cNvPicPr/>
          <p:nvPr/>
        </p:nvPicPr>
        <p:blipFill>
          <a:blip r:embed="rId2">
            <a:extLst/>
          </a:blip>
          <a:stretch>
            <a:fillRect/>
          </a:stretch>
        </p:blipFill>
        <p:spPr>
          <a:xfrm>
            <a:off x="2627827" y="713840"/>
            <a:ext cx="7858094" cy="7858095"/>
          </a:xfrm>
          <a:prstGeom prst="rect">
            <a:avLst/>
          </a:prstGeom>
          <a:ln w="12700">
            <a:miter lim="400000"/>
          </a:ln>
        </p:spPr>
      </p:pic>
      <p:sp>
        <p:nvSpPr>
          <p:cNvPr id="98" name="Shape 98"/>
          <p:cNvSpPr/>
          <p:nvPr/>
        </p:nvSpPr>
        <p:spPr>
          <a:xfrm>
            <a:off x="7853498" y="8405393"/>
            <a:ext cx="4771887"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606060"/>
                </a:solidFill>
              </a:rPr>
              <a:t>Storyboard Scene - Halo</a:t>
            </a:r>
          </a:p>
        </p:txBody>
      </p:sp>
    </p:spTree>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a:spLocks noGrp="1"/>
          </p:cNvSpPr>
          <p:nvPr>
            <p:ph type="title"/>
          </p:nvPr>
        </p:nvSpPr>
        <p:spPr>
          <a:prstGeom prst="rect">
            <a:avLst/>
          </a:prstGeom>
        </p:spPr>
        <p:txBody>
          <a:bodyPr/>
          <a:lstStyle/>
          <a:p>
            <a:pPr lvl="0">
              <a:defRPr sz="1800" cap="none">
                <a:solidFill>
                  <a:srgbClr val="000000"/>
                </a:solidFill>
              </a:defRPr>
            </a:pPr>
            <a:r>
              <a:rPr sz="6400" cap="all">
                <a:solidFill>
                  <a:srgbClr val="606060"/>
                </a:solidFill>
              </a:rPr>
              <a:t>Interactive Design</a:t>
            </a:r>
          </a:p>
        </p:txBody>
      </p:sp>
      <p:sp>
        <p:nvSpPr>
          <p:cNvPr id="101" name="Shape 101"/>
          <p:cNvSpPr>
            <a:spLocks noGrp="1"/>
          </p:cNvSpPr>
          <p:nvPr>
            <p:ph type="body" idx="1"/>
          </p:nvPr>
        </p:nvSpPr>
        <p:spPr>
          <a:xfrm>
            <a:off x="508000" y="3041650"/>
            <a:ext cx="11988800" cy="5727700"/>
          </a:xfrm>
          <a:prstGeom prst="rect">
            <a:avLst/>
          </a:prstGeom>
        </p:spPr>
        <p:txBody>
          <a:bodyPr/>
          <a:lstStyle/>
          <a:p>
            <a:pPr lvl="0">
              <a:buBlip>
                <a:blip r:embed="rId2"/>
              </a:buBlip>
              <a:defRPr sz="1800">
                <a:solidFill>
                  <a:srgbClr val="000000"/>
                </a:solidFill>
              </a:defRPr>
            </a:pPr>
            <a:r>
              <a:rPr sz="3400" dirty="0">
                <a:solidFill>
                  <a:srgbClr val="606060"/>
                </a:solidFill>
              </a:rPr>
              <a:t>As Game Designers, much of your </a:t>
            </a:r>
            <a:r>
              <a:rPr sz="3400" dirty="0" smtClean="0">
                <a:solidFill>
                  <a:srgbClr val="606060"/>
                </a:solidFill>
              </a:rPr>
              <a:t>Graphic </a:t>
            </a:r>
            <a:r>
              <a:rPr sz="3400" dirty="0">
                <a:solidFill>
                  <a:srgbClr val="606060"/>
                </a:solidFill>
              </a:rPr>
              <a:t>Design focus will fall under Interactive Design</a:t>
            </a:r>
          </a:p>
          <a:p>
            <a:pPr lvl="0">
              <a:buBlip>
                <a:blip r:embed="rId2"/>
              </a:buBlip>
              <a:defRPr sz="1800">
                <a:solidFill>
                  <a:srgbClr val="000000"/>
                </a:solidFill>
              </a:defRPr>
            </a:pPr>
            <a:r>
              <a:rPr sz="3400" dirty="0">
                <a:solidFill>
                  <a:srgbClr val="606060"/>
                </a:solidFill>
              </a:rPr>
              <a:t>Interactive Design focuses on usability for the end user. The goal is to strive for the least obstructive and most intuitive interaction with the information while maintaining good visual appeal</a:t>
            </a:r>
          </a:p>
          <a:p>
            <a:pPr lvl="0">
              <a:buBlip>
                <a:blip r:embed="rId2"/>
              </a:buBlip>
              <a:defRPr sz="1800">
                <a:solidFill>
                  <a:srgbClr val="000000"/>
                </a:solidFill>
              </a:defRPr>
            </a:pPr>
            <a:r>
              <a:rPr sz="3400" b="1" dirty="0">
                <a:solidFill>
                  <a:srgbClr val="606060"/>
                </a:solidFill>
              </a:rPr>
              <a:t>Think of examples of bad and good interactive design you have seen in games. What was made them successful or unsuccessful? </a:t>
            </a:r>
          </a:p>
        </p:txBody>
      </p:sp>
    </p:spTree>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p:cNvSpPr>
          <p:nvPr>
            <p:ph type="title"/>
          </p:nvPr>
        </p:nvSpPr>
        <p:spPr>
          <a:prstGeom prst="rect">
            <a:avLst/>
          </a:prstGeom>
        </p:spPr>
        <p:txBody>
          <a:bodyPr/>
          <a:lstStyle/>
          <a:p>
            <a:pPr lvl="0">
              <a:defRPr sz="1800" cap="none">
                <a:solidFill>
                  <a:srgbClr val="000000"/>
                </a:solidFill>
              </a:defRPr>
            </a:pPr>
            <a:r>
              <a:rPr sz="6400" cap="all">
                <a:solidFill>
                  <a:srgbClr val="606060"/>
                </a:solidFill>
              </a:rPr>
              <a:t>designing for games</a:t>
            </a:r>
          </a:p>
        </p:txBody>
      </p:sp>
      <p:sp>
        <p:nvSpPr>
          <p:cNvPr id="104" name="Shape 104"/>
          <p:cNvSpPr>
            <a:spLocks noGrp="1"/>
          </p:cNvSpPr>
          <p:nvPr>
            <p:ph type="body" idx="1"/>
          </p:nvPr>
        </p:nvSpPr>
        <p:spPr>
          <a:prstGeom prst="rect">
            <a:avLst/>
          </a:prstGeom>
        </p:spPr>
        <p:txBody>
          <a:bodyPr/>
          <a:lstStyle/>
          <a:p>
            <a:pPr marL="318515" lvl="0" indent="-318515" defTabSz="443991">
              <a:spcBef>
                <a:spcPts val="3100"/>
              </a:spcBef>
              <a:buBlip>
                <a:blip r:embed="rId2"/>
              </a:buBlip>
              <a:defRPr sz="1800">
                <a:solidFill>
                  <a:srgbClr val="000000"/>
                </a:solidFill>
              </a:defRPr>
            </a:pPr>
            <a:r>
              <a:rPr sz="3800">
                <a:solidFill>
                  <a:srgbClr val="606060"/>
                </a:solidFill>
              </a:rPr>
              <a:t>Color/Hue :</a:t>
            </a:r>
          </a:p>
          <a:p>
            <a:pPr marL="637031" lvl="1" indent="-318515" defTabSz="443991">
              <a:spcBef>
                <a:spcPts val="3100"/>
              </a:spcBef>
              <a:buBlip>
                <a:blip r:embed="rId2"/>
              </a:buBlip>
              <a:defRPr sz="1800">
                <a:solidFill>
                  <a:srgbClr val="000000"/>
                </a:solidFill>
              </a:defRPr>
            </a:pPr>
            <a:r>
              <a:rPr sz="2584">
                <a:solidFill>
                  <a:srgbClr val="606060"/>
                </a:solidFill>
              </a:rPr>
              <a:t>Do not just rely on color to communicate. Members of your gaming audience may have color blindness or difficulty differentiating between colors.  Adding shapes, textures, etc. help add to your message. (Consider </a:t>
            </a:r>
            <a:r>
              <a:rPr sz="2584" i="1">
                <a:solidFill>
                  <a:srgbClr val="606060"/>
                </a:solidFill>
              </a:rPr>
              <a:t>Bejewled</a:t>
            </a:r>
            <a:r>
              <a:rPr sz="2584">
                <a:solidFill>
                  <a:srgbClr val="606060"/>
                </a:solidFill>
              </a:rPr>
              <a:t>)</a:t>
            </a:r>
          </a:p>
          <a:p>
            <a:pPr marL="637031" lvl="1" indent="-318515" defTabSz="443991">
              <a:spcBef>
                <a:spcPts val="3100"/>
              </a:spcBef>
              <a:buBlip>
                <a:blip r:embed="rId2"/>
              </a:buBlip>
              <a:defRPr sz="1800">
                <a:solidFill>
                  <a:srgbClr val="000000"/>
                </a:solidFill>
              </a:defRPr>
            </a:pPr>
            <a:r>
              <a:rPr sz="2584">
                <a:solidFill>
                  <a:srgbClr val="606060"/>
                </a:solidFill>
              </a:rPr>
              <a:t>Pick a color scheme that represents your game. Using a set color scheme will help create cohesion and unity </a:t>
            </a:r>
          </a:p>
          <a:p>
            <a:pPr marL="637031" lvl="1" indent="-318515" defTabSz="443991">
              <a:spcBef>
                <a:spcPts val="3100"/>
              </a:spcBef>
              <a:buBlip>
                <a:blip r:embed="rId2"/>
              </a:buBlip>
              <a:defRPr sz="1800">
                <a:solidFill>
                  <a:srgbClr val="000000"/>
                </a:solidFill>
              </a:defRPr>
            </a:pPr>
            <a:r>
              <a:rPr sz="2584">
                <a:solidFill>
                  <a:srgbClr val="606060"/>
                </a:solidFill>
              </a:rPr>
              <a:t>Balance bright colors with neutrals to create color harmony</a:t>
            </a:r>
          </a:p>
          <a:p>
            <a:pPr marL="637031" lvl="1" indent="-318515" defTabSz="443991">
              <a:spcBef>
                <a:spcPts val="3100"/>
              </a:spcBef>
              <a:buBlip>
                <a:blip r:embed="rId2"/>
              </a:buBlip>
              <a:defRPr sz="1800">
                <a:solidFill>
                  <a:srgbClr val="000000"/>
                </a:solidFill>
              </a:defRPr>
            </a:pPr>
            <a:r>
              <a:rPr sz="2584">
                <a:solidFill>
                  <a:srgbClr val="606060"/>
                </a:solidFill>
              </a:rPr>
              <a:t>Do not keep your game colors monochromatic or dull. Unless this is a vital component of your game story, it will become flat and disengaging to the user.  Additionally it can be hard to see.</a:t>
            </a:r>
          </a:p>
        </p:txBody>
      </p:sp>
    </p:spTree>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p:cNvSpPr>
          <p:nvPr>
            <p:ph type="title"/>
          </p:nvPr>
        </p:nvSpPr>
        <p:spPr>
          <a:xfrm>
            <a:off x="752179" y="590550"/>
            <a:ext cx="11988801" cy="1905000"/>
          </a:xfrm>
          <a:prstGeom prst="rect">
            <a:avLst/>
          </a:prstGeom>
        </p:spPr>
        <p:txBody>
          <a:bodyPr/>
          <a:lstStyle/>
          <a:p>
            <a:pPr lvl="0">
              <a:defRPr sz="1800" cap="none">
                <a:solidFill>
                  <a:srgbClr val="000000"/>
                </a:solidFill>
              </a:defRPr>
            </a:pPr>
            <a:r>
              <a:rPr sz="6400" cap="all">
                <a:solidFill>
                  <a:srgbClr val="606060"/>
                </a:solidFill>
              </a:rPr>
              <a:t>designing for games</a:t>
            </a:r>
          </a:p>
        </p:txBody>
      </p:sp>
      <p:pic>
        <p:nvPicPr>
          <p:cNvPr id="121" name="colorwheel.png"/>
          <p:cNvPicPr/>
          <p:nvPr/>
        </p:nvPicPr>
        <p:blipFill>
          <a:blip r:embed="rId2">
            <a:extLst/>
          </a:blip>
          <a:stretch>
            <a:fillRect/>
          </a:stretch>
        </p:blipFill>
        <p:spPr>
          <a:xfrm>
            <a:off x="363175" y="3474980"/>
            <a:ext cx="6854649" cy="3980507"/>
          </a:xfrm>
          <a:prstGeom prst="rect">
            <a:avLst/>
          </a:prstGeom>
          <a:ln w="12700">
            <a:miter lim="400000"/>
          </a:ln>
        </p:spPr>
      </p:pic>
      <p:sp>
        <p:nvSpPr>
          <p:cNvPr id="122" name="Shape 122"/>
          <p:cNvSpPr/>
          <p:nvPr/>
        </p:nvSpPr>
        <p:spPr>
          <a:xfrm>
            <a:off x="8239191" y="2920452"/>
            <a:ext cx="4407695" cy="530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606060"/>
                </a:solidFill>
              </a:rPr>
              <a:t>The color wheel</a:t>
            </a:r>
          </a:p>
          <a:p>
            <a:pPr lvl="0">
              <a:defRPr sz="1800">
                <a:solidFill>
                  <a:srgbClr val="000000"/>
                </a:solidFill>
              </a:defRPr>
            </a:pPr>
            <a:r>
              <a:rPr sz="3600">
                <a:solidFill>
                  <a:srgbClr val="606060"/>
                </a:solidFill>
              </a:rPr>
              <a:t>can be used when </a:t>
            </a:r>
          </a:p>
          <a:p>
            <a:pPr lvl="0">
              <a:defRPr sz="1800">
                <a:solidFill>
                  <a:srgbClr val="000000"/>
                </a:solidFill>
              </a:defRPr>
            </a:pPr>
            <a:r>
              <a:rPr sz="3600">
                <a:solidFill>
                  <a:srgbClr val="606060"/>
                </a:solidFill>
              </a:rPr>
              <a:t>seeking </a:t>
            </a:r>
          </a:p>
          <a:p>
            <a:pPr lvl="0">
              <a:defRPr sz="1800">
                <a:solidFill>
                  <a:srgbClr val="000000"/>
                </a:solidFill>
              </a:defRPr>
            </a:pPr>
            <a:r>
              <a:rPr sz="3600">
                <a:solidFill>
                  <a:srgbClr val="606060"/>
                </a:solidFill>
              </a:rPr>
              <a:t>complimentary </a:t>
            </a:r>
          </a:p>
          <a:p>
            <a:pPr lvl="0">
              <a:defRPr sz="1800">
                <a:solidFill>
                  <a:srgbClr val="000000"/>
                </a:solidFill>
              </a:defRPr>
            </a:pPr>
            <a:r>
              <a:rPr sz="3600">
                <a:solidFill>
                  <a:srgbClr val="606060"/>
                </a:solidFill>
              </a:rPr>
              <a:t>colors. </a:t>
            </a:r>
          </a:p>
          <a:p>
            <a:pPr lvl="0">
              <a:defRPr sz="1800">
                <a:solidFill>
                  <a:srgbClr val="000000"/>
                </a:solidFill>
              </a:defRPr>
            </a:pPr>
            <a:endParaRPr sz="3600">
              <a:solidFill>
                <a:srgbClr val="606060"/>
              </a:solidFill>
            </a:endParaRPr>
          </a:p>
          <a:p>
            <a:pPr lvl="0">
              <a:defRPr sz="1800">
                <a:solidFill>
                  <a:srgbClr val="000000"/>
                </a:solidFill>
              </a:defRPr>
            </a:pPr>
            <a:r>
              <a:rPr sz="3600">
                <a:solidFill>
                  <a:srgbClr val="606060"/>
                </a:solidFill>
              </a:rPr>
              <a:t>If you have trouble</a:t>
            </a:r>
          </a:p>
          <a:p>
            <a:pPr lvl="0">
              <a:defRPr sz="1800">
                <a:solidFill>
                  <a:srgbClr val="000000"/>
                </a:solidFill>
              </a:defRPr>
            </a:pPr>
            <a:r>
              <a:rPr sz="3600">
                <a:solidFill>
                  <a:srgbClr val="606060"/>
                </a:solidFill>
              </a:rPr>
              <a:t>with color aesthetics</a:t>
            </a:r>
          </a:p>
          <a:p>
            <a:pPr lvl="0">
              <a:defRPr sz="1800">
                <a:solidFill>
                  <a:srgbClr val="000000"/>
                </a:solidFill>
              </a:defRPr>
            </a:pPr>
            <a:r>
              <a:rPr sz="3600">
                <a:solidFill>
                  <a:srgbClr val="606060"/>
                </a:solidFill>
              </a:rPr>
              <a:t>Tips can be found </a:t>
            </a:r>
          </a:p>
          <a:p>
            <a:pPr lvl="0">
              <a:defRPr sz="1800">
                <a:solidFill>
                  <a:srgbClr val="000000"/>
                </a:solidFill>
              </a:defRPr>
            </a:pPr>
            <a:r>
              <a:rPr sz="3600">
                <a:solidFill>
                  <a:srgbClr val="606060"/>
                </a:solidFill>
              </a:rPr>
              <a:t>here: </a:t>
            </a:r>
            <a:r>
              <a:rPr sz="3600" u="sng">
                <a:solidFill>
                  <a:srgbClr val="606060"/>
                </a:solidFill>
                <a:hlinkClick r:id="rId3"/>
              </a:rPr>
              <a:t>Color Wheel Tips</a:t>
            </a:r>
          </a:p>
        </p:txBody>
      </p:sp>
    </p:spTree>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p:cNvSpPr>
          <p:nvPr>
            <p:ph type="title"/>
          </p:nvPr>
        </p:nvSpPr>
        <p:spPr>
          <a:xfrm>
            <a:off x="701379" y="596900"/>
            <a:ext cx="11988801" cy="1905000"/>
          </a:xfrm>
          <a:prstGeom prst="rect">
            <a:avLst/>
          </a:prstGeom>
        </p:spPr>
        <p:txBody>
          <a:bodyPr/>
          <a:lstStyle/>
          <a:p>
            <a:pPr lvl="0">
              <a:defRPr sz="1800" cap="none">
                <a:solidFill>
                  <a:srgbClr val="000000"/>
                </a:solidFill>
              </a:defRPr>
            </a:pPr>
            <a:r>
              <a:rPr sz="6400" cap="all">
                <a:solidFill>
                  <a:srgbClr val="606060"/>
                </a:solidFill>
              </a:rPr>
              <a:t>designing for games</a:t>
            </a:r>
          </a:p>
        </p:txBody>
      </p:sp>
      <p:pic>
        <p:nvPicPr>
          <p:cNvPr id="107" name="colors.png"/>
          <p:cNvPicPr/>
          <p:nvPr/>
        </p:nvPicPr>
        <p:blipFill>
          <a:blip r:embed="rId2">
            <a:extLst/>
          </a:blip>
          <a:srcRect l="57" t="70"/>
          <a:stretch>
            <a:fillRect/>
          </a:stretch>
        </p:blipFill>
        <p:spPr>
          <a:xfrm>
            <a:off x="778161" y="2831107"/>
            <a:ext cx="11455015" cy="5726723"/>
          </a:xfrm>
          <a:prstGeom prst="rect">
            <a:avLst/>
          </a:prstGeom>
          <a:ln w="12700">
            <a:miter lim="400000"/>
          </a:ln>
        </p:spPr>
      </p:pic>
    </p:spTree>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Group 111"/>
          <p:cNvGrpSpPr/>
          <p:nvPr/>
        </p:nvGrpSpPr>
        <p:grpSpPr>
          <a:xfrm>
            <a:off x="6678519" y="892949"/>
            <a:ext cx="5829301" cy="7861301"/>
            <a:chOff x="-127000" y="-88900"/>
            <a:chExt cx="5829300" cy="7861300"/>
          </a:xfrm>
        </p:grpSpPr>
        <p:pic>
          <p:nvPicPr>
            <p:cNvPr id="110" name="pokemon.png"/>
            <p:cNvPicPr/>
            <p:nvPr/>
          </p:nvPicPr>
          <p:blipFill>
            <a:blip r:embed="rId2">
              <a:extLst/>
            </a:blip>
            <a:srcRect t="2555" b="2555"/>
            <a:stretch>
              <a:fillRect/>
            </a:stretch>
          </p:blipFill>
          <p:spPr>
            <a:xfrm>
              <a:off x="0" y="0"/>
              <a:ext cx="5575300" cy="7531100"/>
            </a:xfrm>
            <a:prstGeom prst="rect">
              <a:avLst/>
            </a:prstGeom>
            <a:ln>
              <a:noFill/>
            </a:ln>
            <a:effectLst/>
          </p:spPr>
        </p:pic>
        <p:pic>
          <p:nvPicPr>
            <p:cNvPr id="109" name="Picture 108"/>
            <p:cNvPicPr/>
            <p:nvPr/>
          </p:nvPicPr>
          <p:blipFill>
            <a:blip r:embed="rId3">
              <a:extLst/>
            </a:blip>
            <a:stretch>
              <a:fillRect/>
            </a:stretch>
          </p:blipFill>
          <p:spPr>
            <a:xfrm>
              <a:off x="-127000" y="-88900"/>
              <a:ext cx="5829300" cy="7861300"/>
            </a:xfrm>
            <a:prstGeom prst="rect">
              <a:avLst/>
            </a:prstGeom>
            <a:effectLst/>
          </p:spPr>
        </p:pic>
      </p:grpSp>
      <p:sp>
        <p:nvSpPr>
          <p:cNvPr id="112" name="Shape 112"/>
          <p:cNvSpPr>
            <a:spLocks noGrp="1"/>
          </p:cNvSpPr>
          <p:nvPr>
            <p:ph type="title"/>
          </p:nvPr>
        </p:nvSpPr>
        <p:spPr>
          <a:prstGeom prst="rect">
            <a:avLst/>
          </a:prstGeom>
        </p:spPr>
        <p:txBody>
          <a:bodyPr/>
          <a:lstStyle/>
          <a:p>
            <a:pPr lvl="0">
              <a:defRPr sz="1800" cap="none">
                <a:solidFill>
                  <a:srgbClr val="000000"/>
                </a:solidFill>
              </a:defRPr>
            </a:pPr>
            <a:r>
              <a:rPr sz="6400" cap="all">
                <a:solidFill>
                  <a:srgbClr val="606060"/>
                </a:solidFill>
              </a:rPr>
              <a:t>Pokemon characters represented by their color schemes</a:t>
            </a:r>
          </a:p>
        </p:txBody>
      </p:sp>
      <p:sp>
        <p:nvSpPr>
          <p:cNvPr id="113" name="Shape 113"/>
          <p:cNvSpPr>
            <a:spLocks noGrp="1"/>
          </p:cNvSpPr>
          <p:nvPr>
            <p:ph type="body" idx="1"/>
          </p:nvPr>
        </p:nvSpPr>
        <p:spPr>
          <a:prstGeom prst="rect">
            <a:avLst/>
          </a:prstGeom>
        </p:spPr>
        <p:txBody>
          <a:bodyPr/>
          <a:lstStyle/>
          <a:p>
            <a:pPr lvl="0"/>
            <a:endParaRPr/>
          </a:p>
        </p:txBody>
      </p:sp>
    </p:spTree>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p:cNvSpPr>
          <p:nvPr>
            <p:ph type="title"/>
          </p:nvPr>
        </p:nvSpPr>
        <p:spPr>
          <a:prstGeom prst="rect">
            <a:avLst/>
          </a:prstGeom>
        </p:spPr>
        <p:txBody>
          <a:bodyPr/>
          <a:lstStyle/>
          <a:p>
            <a:pPr lvl="0" defTabSz="397256">
              <a:defRPr sz="1800" cap="none">
                <a:solidFill>
                  <a:srgbClr val="000000"/>
                </a:solidFill>
              </a:defRPr>
            </a:pPr>
            <a:r>
              <a:rPr sz="4352" cap="all">
                <a:solidFill>
                  <a:srgbClr val="606060"/>
                </a:solidFill>
              </a:rPr>
              <a:t>Im not an artist. </a:t>
            </a:r>
          </a:p>
          <a:p>
            <a:pPr lvl="0" defTabSz="397256">
              <a:defRPr sz="1800" cap="none">
                <a:solidFill>
                  <a:srgbClr val="000000"/>
                </a:solidFill>
              </a:defRPr>
            </a:pPr>
            <a:r>
              <a:rPr sz="4352" cap="all">
                <a:solidFill>
                  <a:srgbClr val="606060"/>
                </a:solidFill>
              </a:rPr>
              <a:t>Why should I learn about graphic design?</a:t>
            </a:r>
          </a:p>
        </p:txBody>
      </p:sp>
      <p:sp>
        <p:nvSpPr>
          <p:cNvPr id="61" name="Shape 61"/>
          <p:cNvSpPr>
            <a:spLocks noGrp="1"/>
          </p:cNvSpPr>
          <p:nvPr>
            <p:ph type="body" idx="1"/>
          </p:nvPr>
        </p:nvSpPr>
        <p:spPr>
          <a:prstGeom prst="rect">
            <a:avLst/>
          </a:prstGeom>
        </p:spPr>
        <p:txBody>
          <a:bodyPr>
            <a:normAutofit lnSpcReduction="10000"/>
          </a:bodyPr>
          <a:lstStyle/>
          <a:p>
            <a:pPr lvl="0">
              <a:buBlip>
                <a:blip r:embed="rId2"/>
              </a:buBlip>
              <a:defRPr sz="1800">
                <a:solidFill>
                  <a:srgbClr val="000000"/>
                </a:solidFill>
              </a:defRPr>
            </a:pPr>
            <a:r>
              <a:rPr sz="3400">
                <a:solidFill>
                  <a:srgbClr val="606060"/>
                </a:solidFill>
              </a:rPr>
              <a:t>Even game programmers need to learn about graphic design.</a:t>
            </a:r>
          </a:p>
          <a:p>
            <a:pPr lvl="0">
              <a:buBlip>
                <a:blip r:embed="rId2"/>
              </a:buBlip>
              <a:defRPr sz="1800">
                <a:solidFill>
                  <a:srgbClr val="000000"/>
                </a:solidFill>
              </a:defRPr>
            </a:pPr>
            <a:r>
              <a:rPr sz="3400">
                <a:solidFill>
                  <a:srgbClr val="606060"/>
                </a:solidFill>
              </a:rPr>
              <a:t>When working on a game, there must be collaboration in all team roles to achieve a unified finished product</a:t>
            </a:r>
          </a:p>
          <a:p>
            <a:pPr lvl="0">
              <a:buBlip>
                <a:blip r:embed="rId2"/>
              </a:buBlip>
              <a:defRPr sz="1800">
                <a:solidFill>
                  <a:srgbClr val="000000"/>
                </a:solidFill>
              </a:defRPr>
            </a:pPr>
            <a:r>
              <a:rPr sz="3400">
                <a:solidFill>
                  <a:srgbClr val="606060"/>
                </a:solidFill>
              </a:rPr>
              <a:t>Artists often rely on programmers to have their creations come to life</a:t>
            </a:r>
          </a:p>
          <a:p>
            <a:pPr lvl="0">
              <a:buBlip>
                <a:blip r:embed="rId2"/>
              </a:buBlip>
              <a:defRPr sz="1800">
                <a:solidFill>
                  <a:srgbClr val="000000"/>
                </a:solidFill>
              </a:defRPr>
            </a:pPr>
            <a:r>
              <a:rPr sz="3400">
                <a:solidFill>
                  <a:srgbClr val="606060"/>
                </a:solidFill>
              </a:rPr>
              <a:t>For some smaller companies and indie developers, more responsibility falls on programmers to create some basic design elements such as menus, animations etc. </a:t>
            </a:r>
          </a:p>
        </p:txBody>
      </p:sp>
    </p:spTree>
  </p:cSld>
  <p:clrMapOvr>
    <a:masterClrMapping/>
  </p:clrMapOvr>
  <p:transition xmlns:p14="http://schemas.microsoft.com/office/powerpoint/2010/mai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bioshock.jpg"/>
          <p:cNvPicPr/>
          <p:nvPr/>
        </p:nvPicPr>
        <p:blipFill>
          <a:blip r:embed="rId2">
            <a:extLst/>
          </a:blip>
          <a:srcRect l="385" t="295" r="385" b="295"/>
          <a:stretch>
            <a:fillRect/>
          </a:stretch>
        </p:blipFill>
        <p:spPr>
          <a:xfrm>
            <a:off x="1187450" y="747008"/>
            <a:ext cx="5524500" cy="4591646"/>
          </a:xfrm>
          <a:prstGeom prst="rect">
            <a:avLst/>
          </a:prstGeom>
          <a:ln w="12700">
            <a:miter lim="400000"/>
          </a:ln>
        </p:spPr>
      </p:pic>
      <p:pic>
        <p:nvPicPr>
          <p:cNvPr id="116" name="minecraft.jpg"/>
          <p:cNvPicPr/>
          <p:nvPr/>
        </p:nvPicPr>
        <p:blipFill>
          <a:blip r:embed="rId3">
            <a:extLst/>
          </a:blip>
          <a:srcRect l="6775" r="6775"/>
          <a:stretch>
            <a:fillRect/>
          </a:stretch>
        </p:blipFill>
        <p:spPr>
          <a:xfrm>
            <a:off x="6889750" y="4540726"/>
            <a:ext cx="5524500" cy="4591647"/>
          </a:xfrm>
          <a:prstGeom prst="rect">
            <a:avLst/>
          </a:prstGeom>
          <a:ln w="12700">
            <a:miter lim="400000"/>
          </a:ln>
        </p:spPr>
      </p:pic>
      <p:pic>
        <p:nvPicPr>
          <p:cNvPr id="117" name="megaman.jpg"/>
          <p:cNvPicPr/>
          <p:nvPr/>
        </p:nvPicPr>
        <p:blipFill>
          <a:blip r:embed="rId4">
            <a:extLst/>
          </a:blip>
          <a:srcRect t="131" b="131"/>
          <a:stretch>
            <a:fillRect/>
          </a:stretch>
        </p:blipFill>
        <p:spPr>
          <a:xfrm>
            <a:off x="2201267" y="5660410"/>
            <a:ext cx="4207898" cy="3497363"/>
          </a:xfrm>
          <a:prstGeom prst="rect">
            <a:avLst/>
          </a:prstGeom>
          <a:ln w="12700">
            <a:miter lim="400000"/>
          </a:ln>
        </p:spPr>
      </p:pic>
      <p:pic>
        <p:nvPicPr>
          <p:cNvPr id="118" name="diablo.jpg"/>
          <p:cNvPicPr/>
          <p:nvPr/>
        </p:nvPicPr>
        <p:blipFill>
          <a:blip r:embed="rId5">
            <a:extLst/>
          </a:blip>
          <a:srcRect t="461" b="461"/>
          <a:stretch>
            <a:fillRect/>
          </a:stretch>
        </p:blipFill>
        <p:spPr>
          <a:xfrm>
            <a:off x="7205067" y="823118"/>
            <a:ext cx="4207898" cy="3497363"/>
          </a:xfrm>
          <a:prstGeom prst="rect">
            <a:avLst/>
          </a:prstGeom>
          <a:ln w="12700">
            <a:miter lim="400000"/>
          </a:ln>
        </p:spPr>
      </p:pic>
    </p:spTree>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p:nvPr>
        </p:nvSpPr>
        <p:spPr>
          <a:prstGeom prst="rect">
            <a:avLst/>
          </a:prstGeom>
        </p:spPr>
        <p:txBody>
          <a:bodyPr/>
          <a:lstStyle/>
          <a:p>
            <a:pPr lvl="0">
              <a:defRPr sz="1800" cap="none">
                <a:solidFill>
                  <a:srgbClr val="000000"/>
                </a:solidFill>
              </a:defRPr>
            </a:pPr>
            <a:r>
              <a:rPr sz="6400" cap="all">
                <a:solidFill>
                  <a:srgbClr val="606060"/>
                </a:solidFill>
              </a:rPr>
              <a:t>designing for games</a:t>
            </a:r>
          </a:p>
        </p:txBody>
      </p:sp>
      <p:sp>
        <p:nvSpPr>
          <p:cNvPr id="125" name="Shape 125"/>
          <p:cNvSpPr>
            <a:spLocks noGrp="1"/>
          </p:cNvSpPr>
          <p:nvPr>
            <p:ph type="body" idx="1"/>
          </p:nvPr>
        </p:nvSpPr>
        <p:spPr>
          <a:xfrm>
            <a:off x="508000" y="2654300"/>
            <a:ext cx="5981700" cy="6105524"/>
          </a:xfrm>
          <a:prstGeom prst="rect">
            <a:avLst/>
          </a:prstGeom>
        </p:spPr>
        <p:txBody>
          <a:bodyPr/>
          <a:lstStyle/>
          <a:p>
            <a:pPr marL="293370" lvl="0" indent="-293370" defTabSz="408940">
              <a:spcBef>
                <a:spcPts val="2900"/>
              </a:spcBef>
              <a:buBlip>
                <a:blip r:embed="rId2"/>
              </a:buBlip>
              <a:defRPr sz="1800">
                <a:solidFill>
                  <a:srgbClr val="000000"/>
                </a:solidFill>
              </a:defRPr>
            </a:pPr>
            <a:r>
              <a:rPr sz="3500">
                <a:solidFill>
                  <a:srgbClr val="606060"/>
                </a:solidFill>
              </a:rPr>
              <a:t>Balance:</a:t>
            </a:r>
          </a:p>
          <a:p>
            <a:pPr marL="586740" lvl="1" indent="-293370" defTabSz="408940">
              <a:spcBef>
                <a:spcPts val="2900"/>
              </a:spcBef>
              <a:buBlip>
                <a:blip r:embed="rId2"/>
              </a:buBlip>
              <a:defRPr sz="1800">
                <a:solidFill>
                  <a:srgbClr val="000000"/>
                </a:solidFill>
              </a:defRPr>
            </a:pPr>
            <a:r>
              <a:rPr sz="2380">
                <a:solidFill>
                  <a:srgbClr val="606060"/>
                </a:solidFill>
              </a:rPr>
              <a:t>Balance is what gives a design stability and equilibrium. It distributes visual “weight” throughout space making the design seem fluid rather than lopsided or heavy. Giving objects or scenes balance helps fill the space and gives the players eyes an ease to look around without subconsciously trying to fill the emptiness. </a:t>
            </a:r>
          </a:p>
          <a:p>
            <a:pPr marL="586740" lvl="1" indent="-293370" defTabSz="408940">
              <a:spcBef>
                <a:spcPts val="2900"/>
              </a:spcBef>
              <a:buBlip>
                <a:blip r:embed="rId2"/>
              </a:buBlip>
              <a:defRPr sz="1800">
                <a:solidFill>
                  <a:srgbClr val="000000"/>
                </a:solidFill>
              </a:defRPr>
            </a:pPr>
            <a:r>
              <a:rPr sz="2380">
                <a:solidFill>
                  <a:srgbClr val="606060"/>
                </a:solidFill>
              </a:rPr>
              <a:t>Asymmetrical balance can create tension, movement, and a different atmosphere by throwing out the balance scale. If used effectively, this can be a great way to draw attention to a design.</a:t>
            </a:r>
          </a:p>
        </p:txBody>
      </p:sp>
      <p:grpSp>
        <p:nvGrpSpPr>
          <p:cNvPr id="128" name="Group 128"/>
          <p:cNvGrpSpPr/>
          <p:nvPr/>
        </p:nvGrpSpPr>
        <p:grpSpPr>
          <a:xfrm>
            <a:off x="6705600" y="3738561"/>
            <a:ext cx="5981700" cy="3937001"/>
            <a:chOff x="-127000" y="-88900"/>
            <a:chExt cx="5981700" cy="3937000"/>
          </a:xfrm>
        </p:grpSpPr>
        <p:pic>
          <p:nvPicPr>
            <p:cNvPr id="127" name="Asymmetry-Comparission.png"/>
            <p:cNvPicPr/>
            <p:nvPr/>
          </p:nvPicPr>
          <p:blipFill>
            <a:blip r:embed="rId3">
              <a:extLst/>
            </a:blip>
            <a:srcRect t="7524" b="7524"/>
            <a:stretch>
              <a:fillRect/>
            </a:stretch>
          </p:blipFill>
          <p:spPr>
            <a:xfrm>
              <a:off x="0" y="0"/>
              <a:ext cx="5727700" cy="3606800"/>
            </a:xfrm>
            <a:prstGeom prst="rect">
              <a:avLst/>
            </a:prstGeom>
            <a:ln>
              <a:noFill/>
            </a:ln>
            <a:effectLst/>
          </p:spPr>
        </p:pic>
        <p:pic>
          <p:nvPicPr>
            <p:cNvPr id="126" name="Picture 125"/>
            <p:cNvPicPr/>
            <p:nvPr/>
          </p:nvPicPr>
          <p:blipFill>
            <a:blip r:embed="rId4">
              <a:extLst/>
            </a:blip>
            <a:stretch>
              <a:fillRect/>
            </a:stretch>
          </p:blipFill>
          <p:spPr>
            <a:xfrm>
              <a:off x="-127000" y="-88900"/>
              <a:ext cx="5981700" cy="3937000"/>
            </a:xfrm>
            <a:prstGeom prst="rect">
              <a:avLst/>
            </a:prstGeom>
            <a:effectLst/>
          </p:spPr>
        </p:pic>
      </p:grpSp>
    </p:spTree>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132"/>
          <p:cNvGrpSpPr/>
          <p:nvPr/>
        </p:nvGrpSpPr>
        <p:grpSpPr>
          <a:xfrm>
            <a:off x="6527799" y="896997"/>
            <a:ext cx="5969001" cy="3929004"/>
            <a:chOff x="-126999" y="-88899"/>
            <a:chExt cx="5969000" cy="3929002"/>
          </a:xfrm>
        </p:grpSpPr>
        <p:pic>
          <p:nvPicPr>
            <p:cNvPr id="131" name="assasins creed.jpg"/>
            <p:cNvPicPr/>
            <p:nvPr/>
          </p:nvPicPr>
          <p:blipFill>
            <a:blip r:embed="rId2">
              <a:extLst/>
            </a:blip>
            <a:srcRect l="5336" r="5336"/>
            <a:stretch>
              <a:fillRect/>
            </a:stretch>
          </p:blipFill>
          <p:spPr>
            <a:xfrm>
              <a:off x="0" y="0"/>
              <a:ext cx="5715000" cy="3598803"/>
            </a:xfrm>
            <a:prstGeom prst="rect">
              <a:avLst/>
            </a:prstGeom>
            <a:ln>
              <a:noFill/>
            </a:ln>
            <a:effectLst/>
          </p:spPr>
        </p:pic>
        <p:pic>
          <p:nvPicPr>
            <p:cNvPr id="130" name="Picture 129"/>
            <p:cNvPicPr/>
            <p:nvPr/>
          </p:nvPicPr>
          <p:blipFill>
            <a:blip r:embed="rId3">
              <a:extLst/>
            </a:blip>
            <a:stretch>
              <a:fillRect/>
            </a:stretch>
          </p:blipFill>
          <p:spPr>
            <a:xfrm>
              <a:off x="-127000" y="-88900"/>
              <a:ext cx="5969001" cy="3929003"/>
            </a:xfrm>
            <a:prstGeom prst="rect">
              <a:avLst/>
            </a:prstGeom>
            <a:effectLst/>
          </p:spPr>
        </p:pic>
      </p:grpSp>
      <p:grpSp>
        <p:nvGrpSpPr>
          <p:cNvPr id="135" name="Group 135"/>
          <p:cNvGrpSpPr/>
          <p:nvPr/>
        </p:nvGrpSpPr>
        <p:grpSpPr>
          <a:xfrm>
            <a:off x="6527800" y="4914900"/>
            <a:ext cx="5981700" cy="3975100"/>
            <a:chOff x="-127000" y="-88900"/>
            <a:chExt cx="5981700" cy="3975100"/>
          </a:xfrm>
        </p:grpSpPr>
        <p:pic>
          <p:nvPicPr>
            <p:cNvPr id="134" name="char.jpg"/>
            <p:cNvPicPr/>
            <p:nvPr/>
          </p:nvPicPr>
          <p:blipFill>
            <a:blip r:embed="rId4">
              <a:extLst/>
            </a:blip>
            <a:srcRect l="6000" r="6000"/>
            <a:stretch>
              <a:fillRect/>
            </a:stretch>
          </p:blipFill>
          <p:spPr>
            <a:xfrm>
              <a:off x="0" y="0"/>
              <a:ext cx="5727700" cy="3644900"/>
            </a:xfrm>
            <a:prstGeom prst="rect">
              <a:avLst/>
            </a:prstGeom>
            <a:ln>
              <a:noFill/>
            </a:ln>
            <a:effectLst/>
          </p:spPr>
        </p:pic>
        <p:pic>
          <p:nvPicPr>
            <p:cNvPr id="133" name="Picture 132"/>
            <p:cNvPicPr/>
            <p:nvPr/>
          </p:nvPicPr>
          <p:blipFill>
            <a:blip r:embed="rId5">
              <a:extLst/>
            </a:blip>
            <a:stretch>
              <a:fillRect/>
            </a:stretch>
          </p:blipFill>
          <p:spPr>
            <a:xfrm>
              <a:off x="-127000" y="-88900"/>
              <a:ext cx="5981700" cy="3975100"/>
            </a:xfrm>
            <a:prstGeom prst="rect">
              <a:avLst/>
            </a:prstGeom>
            <a:effectLst/>
          </p:spPr>
        </p:pic>
      </p:grpSp>
      <p:grpSp>
        <p:nvGrpSpPr>
          <p:cNvPr id="138" name="Group 138"/>
          <p:cNvGrpSpPr/>
          <p:nvPr/>
        </p:nvGrpSpPr>
        <p:grpSpPr>
          <a:xfrm>
            <a:off x="493619" y="886599"/>
            <a:ext cx="5829301" cy="8001001"/>
            <a:chOff x="-127000" y="-88900"/>
            <a:chExt cx="5829300" cy="8001000"/>
          </a:xfrm>
        </p:grpSpPr>
        <p:pic>
          <p:nvPicPr>
            <p:cNvPr id="137" name="axial1.jpg"/>
            <p:cNvPicPr/>
            <p:nvPr/>
          </p:nvPicPr>
          <p:blipFill>
            <a:blip r:embed="rId6">
              <a:extLst/>
            </a:blip>
            <a:srcRect l="29477" r="29477"/>
            <a:stretch>
              <a:fillRect/>
            </a:stretch>
          </p:blipFill>
          <p:spPr>
            <a:xfrm>
              <a:off x="0" y="0"/>
              <a:ext cx="5575300" cy="7670800"/>
            </a:xfrm>
            <a:prstGeom prst="rect">
              <a:avLst/>
            </a:prstGeom>
            <a:ln>
              <a:noFill/>
            </a:ln>
            <a:effectLst/>
          </p:spPr>
        </p:pic>
        <p:pic>
          <p:nvPicPr>
            <p:cNvPr id="136" name="Picture 135"/>
            <p:cNvPicPr/>
            <p:nvPr/>
          </p:nvPicPr>
          <p:blipFill>
            <a:blip r:embed="rId7">
              <a:extLst/>
            </a:blip>
            <a:stretch>
              <a:fillRect/>
            </a:stretch>
          </p:blipFill>
          <p:spPr>
            <a:xfrm>
              <a:off x="-127000" y="-88900"/>
              <a:ext cx="5829300" cy="8001000"/>
            </a:xfrm>
            <a:prstGeom prst="rect">
              <a:avLst/>
            </a:prstGeom>
            <a:effectLst/>
          </p:spPr>
        </p:pic>
      </p:grpSp>
    </p:spTree>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p:cNvSpPr>
          <p:nvPr>
            <p:ph type="title"/>
          </p:nvPr>
        </p:nvSpPr>
        <p:spPr>
          <a:prstGeom prst="rect">
            <a:avLst/>
          </a:prstGeom>
        </p:spPr>
        <p:txBody>
          <a:bodyPr/>
          <a:lstStyle/>
          <a:p>
            <a:pPr lvl="0">
              <a:defRPr sz="1800" cap="none">
                <a:solidFill>
                  <a:srgbClr val="000000"/>
                </a:solidFill>
              </a:defRPr>
            </a:pPr>
            <a:r>
              <a:rPr sz="6400" cap="all">
                <a:solidFill>
                  <a:srgbClr val="606060"/>
                </a:solidFill>
              </a:rPr>
              <a:t>designing for games</a:t>
            </a:r>
          </a:p>
        </p:txBody>
      </p:sp>
      <p:sp>
        <p:nvSpPr>
          <p:cNvPr id="141" name="Shape 141"/>
          <p:cNvSpPr>
            <a:spLocks noGrp="1"/>
          </p:cNvSpPr>
          <p:nvPr>
            <p:ph type="body" idx="1"/>
          </p:nvPr>
        </p:nvSpPr>
        <p:spPr>
          <a:xfrm>
            <a:off x="584051" y="2849412"/>
            <a:ext cx="6093173" cy="5862837"/>
          </a:xfrm>
          <a:prstGeom prst="rect">
            <a:avLst/>
          </a:prstGeom>
        </p:spPr>
        <p:txBody>
          <a:bodyPr/>
          <a:lstStyle>
            <a:lvl1pPr>
              <a:buBlip>
                <a:blip r:embed="rId2"/>
              </a:buBlip>
              <a:defRPr sz="5000"/>
            </a:lvl1pPr>
            <a:lvl2pPr>
              <a:buBlip>
                <a:blip r:embed="rId2"/>
              </a:buBlip>
            </a:lvl2pPr>
          </a:lstStyle>
          <a:p>
            <a:pPr lvl="0">
              <a:defRPr sz="1800">
                <a:solidFill>
                  <a:srgbClr val="000000"/>
                </a:solidFill>
              </a:defRPr>
            </a:pPr>
            <a:r>
              <a:rPr sz="5000">
                <a:solidFill>
                  <a:srgbClr val="606060"/>
                </a:solidFill>
              </a:rPr>
              <a:t>Contrast :</a:t>
            </a:r>
          </a:p>
          <a:p>
            <a:pPr lvl="1">
              <a:defRPr sz="1800">
                <a:solidFill>
                  <a:srgbClr val="000000"/>
                </a:solidFill>
              </a:defRPr>
            </a:pPr>
            <a:r>
              <a:rPr sz="3400">
                <a:solidFill>
                  <a:srgbClr val="606060"/>
                </a:solidFill>
              </a:rPr>
              <a:t>Make sure you use enough contrast in your graphics to keep objects and text visible to all users. This can be completed through differing color, lighting, or textures.</a:t>
            </a:r>
          </a:p>
        </p:txBody>
      </p:sp>
      <p:grpSp>
        <p:nvGrpSpPr>
          <p:cNvPr id="144" name="Group 144"/>
          <p:cNvGrpSpPr/>
          <p:nvPr/>
        </p:nvGrpSpPr>
        <p:grpSpPr>
          <a:xfrm>
            <a:off x="6845300" y="2849412"/>
            <a:ext cx="5981700" cy="6010574"/>
            <a:chOff x="-127000" y="-88900"/>
            <a:chExt cx="5981700" cy="6010572"/>
          </a:xfrm>
        </p:grpSpPr>
        <p:pic>
          <p:nvPicPr>
            <p:cNvPr id="143" name="contrast.png"/>
            <p:cNvPicPr/>
            <p:nvPr/>
          </p:nvPicPr>
          <p:blipFill>
            <a:blip r:embed="rId3">
              <a:extLst/>
            </a:blip>
            <a:srcRect t="413" b="413"/>
            <a:stretch>
              <a:fillRect/>
            </a:stretch>
          </p:blipFill>
          <p:spPr>
            <a:xfrm>
              <a:off x="0" y="0"/>
              <a:ext cx="5727700" cy="5680373"/>
            </a:xfrm>
            <a:prstGeom prst="rect">
              <a:avLst/>
            </a:prstGeom>
            <a:ln>
              <a:noFill/>
            </a:ln>
            <a:effectLst/>
          </p:spPr>
        </p:pic>
        <p:pic>
          <p:nvPicPr>
            <p:cNvPr id="142" name="Picture 141"/>
            <p:cNvPicPr/>
            <p:nvPr/>
          </p:nvPicPr>
          <p:blipFill>
            <a:blip r:embed="rId4">
              <a:extLst/>
            </a:blip>
            <a:stretch>
              <a:fillRect/>
            </a:stretch>
          </p:blipFill>
          <p:spPr>
            <a:xfrm>
              <a:off x="-127000" y="-88900"/>
              <a:ext cx="5981700" cy="6010573"/>
            </a:xfrm>
            <a:prstGeom prst="rect">
              <a:avLst/>
            </a:prstGeom>
            <a:effectLst/>
          </p:spPr>
        </p:pic>
      </p:grpSp>
    </p:spTree>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title"/>
          </p:nvPr>
        </p:nvSpPr>
        <p:spPr>
          <a:prstGeom prst="rect">
            <a:avLst/>
          </a:prstGeom>
        </p:spPr>
        <p:txBody>
          <a:bodyPr/>
          <a:lstStyle/>
          <a:p>
            <a:pPr lvl="0">
              <a:defRPr sz="1800" cap="none">
                <a:solidFill>
                  <a:srgbClr val="000000"/>
                </a:solidFill>
              </a:defRPr>
            </a:pPr>
            <a:r>
              <a:rPr sz="6400" cap="all">
                <a:solidFill>
                  <a:srgbClr val="606060"/>
                </a:solidFill>
              </a:rPr>
              <a:t>designing for games</a:t>
            </a:r>
          </a:p>
        </p:txBody>
      </p:sp>
      <p:sp>
        <p:nvSpPr>
          <p:cNvPr id="147" name="Shape 147"/>
          <p:cNvSpPr>
            <a:spLocks noGrp="1"/>
          </p:cNvSpPr>
          <p:nvPr>
            <p:ph type="body" idx="1"/>
          </p:nvPr>
        </p:nvSpPr>
        <p:spPr>
          <a:xfrm>
            <a:off x="6702633" y="2091660"/>
            <a:ext cx="5702406" cy="6985380"/>
          </a:xfrm>
          <a:prstGeom prst="rect">
            <a:avLst/>
          </a:prstGeom>
        </p:spPr>
        <p:txBody>
          <a:bodyPr/>
          <a:lstStyle/>
          <a:p>
            <a:pPr marL="360426" lvl="0" indent="-360426" defTabSz="502412">
              <a:spcBef>
                <a:spcPts val="3600"/>
              </a:spcBef>
              <a:buBlip>
                <a:blip r:embed="rId2"/>
              </a:buBlip>
              <a:defRPr sz="1800">
                <a:solidFill>
                  <a:srgbClr val="000000"/>
                </a:solidFill>
              </a:defRPr>
            </a:pPr>
            <a:endParaRPr sz="4300">
              <a:solidFill>
                <a:srgbClr val="606060"/>
              </a:solidFill>
            </a:endParaRPr>
          </a:p>
          <a:p>
            <a:pPr marL="360426" lvl="0" indent="-360426" defTabSz="502412">
              <a:spcBef>
                <a:spcPts val="3600"/>
              </a:spcBef>
              <a:buBlip>
                <a:blip r:embed="rId2"/>
              </a:buBlip>
              <a:defRPr sz="1800">
                <a:solidFill>
                  <a:srgbClr val="000000"/>
                </a:solidFill>
              </a:defRPr>
            </a:pPr>
            <a:r>
              <a:rPr sz="4300">
                <a:solidFill>
                  <a:srgbClr val="606060"/>
                </a:solidFill>
              </a:rPr>
              <a:t>Alignment:</a:t>
            </a:r>
          </a:p>
          <a:p>
            <a:pPr marL="720852" lvl="1" indent="-360426" defTabSz="502412">
              <a:spcBef>
                <a:spcPts val="3600"/>
              </a:spcBef>
              <a:buBlip>
                <a:blip r:embed="rId2"/>
              </a:buBlip>
              <a:defRPr sz="1800">
                <a:solidFill>
                  <a:srgbClr val="000000"/>
                </a:solidFill>
              </a:defRPr>
            </a:pPr>
            <a:r>
              <a:rPr sz="2924">
                <a:solidFill>
                  <a:srgbClr val="606060"/>
                </a:solidFill>
              </a:rPr>
              <a:t>To keep a polished and cohesive feel, keep components aligned when necessary.  When done properly nothing feels out of place or disjointed. </a:t>
            </a:r>
          </a:p>
          <a:p>
            <a:pPr marL="720852" lvl="1" indent="-360426" defTabSz="502412">
              <a:spcBef>
                <a:spcPts val="3600"/>
              </a:spcBef>
              <a:buBlip>
                <a:blip r:embed="rId2"/>
              </a:buBlip>
              <a:defRPr sz="1800">
                <a:solidFill>
                  <a:srgbClr val="000000"/>
                </a:solidFill>
              </a:defRPr>
            </a:pPr>
            <a:r>
              <a:rPr sz="2924">
                <a:solidFill>
                  <a:srgbClr val="606060"/>
                </a:solidFill>
              </a:rPr>
              <a:t>Alignment can also be used to give a player a glimpse at what we would like them to do without giving text instructions.</a:t>
            </a:r>
          </a:p>
        </p:txBody>
      </p:sp>
      <p:grpSp>
        <p:nvGrpSpPr>
          <p:cNvPr id="150" name="Group 150"/>
          <p:cNvGrpSpPr/>
          <p:nvPr/>
        </p:nvGrpSpPr>
        <p:grpSpPr>
          <a:xfrm>
            <a:off x="448001" y="3940998"/>
            <a:ext cx="5969001" cy="3929004"/>
            <a:chOff x="-126999" y="-88899"/>
            <a:chExt cx="5969000" cy="3929002"/>
          </a:xfrm>
        </p:grpSpPr>
        <p:pic>
          <p:nvPicPr>
            <p:cNvPr id="149" name="gun.jpg"/>
            <p:cNvPicPr/>
            <p:nvPr/>
          </p:nvPicPr>
          <p:blipFill>
            <a:blip r:embed="rId3">
              <a:extLst/>
            </a:blip>
            <a:srcRect t="3106" b="3106"/>
            <a:stretch>
              <a:fillRect/>
            </a:stretch>
          </p:blipFill>
          <p:spPr>
            <a:xfrm>
              <a:off x="0" y="0"/>
              <a:ext cx="5715000" cy="3598803"/>
            </a:xfrm>
            <a:prstGeom prst="rect">
              <a:avLst/>
            </a:prstGeom>
            <a:ln>
              <a:noFill/>
            </a:ln>
            <a:effectLst/>
          </p:spPr>
        </p:pic>
        <p:pic>
          <p:nvPicPr>
            <p:cNvPr id="148" name="Picture 147"/>
            <p:cNvPicPr/>
            <p:nvPr/>
          </p:nvPicPr>
          <p:blipFill>
            <a:blip r:embed="rId4">
              <a:extLst/>
            </a:blip>
            <a:stretch>
              <a:fillRect/>
            </a:stretch>
          </p:blipFill>
          <p:spPr>
            <a:xfrm>
              <a:off x="-127000" y="-88900"/>
              <a:ext cx="5969001" cy="3929003"/>
            </a:xfrm>
            <a:prstGeom prst="rect">
              <a:avLst/>
            </a:prstGeom>
            <a:effectLst/>
          </p:spPr>
        </p:pic>
      </p:grpSp>
    </p:spTree>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pPr lvl="0">
              <a:defRPr sz="1800" cap="none">
                <a:solidFill>
                  <a:srgbClr val="000000"/>
                </a:solidFill>
              </a:defRPr>
            </a:pPr>
            <a:r>
              <a:rPr sz="6400" cap="all">
                <a:solidFill>
                  <a:srgbClr val="606060"/>
                </a:solidFill>
              </a:rPr>
              <a:t>designing for games</a:t>
            </a:r>
          </a:p>
        </p:txBody>
      </p:sp>
      <p:sp>
        <p:nvSpPr>
          <p:cNvPr id="153" name="Shape 153"/>
          <p:cNvSpPr>
            <a:spLocks noGrp="1"/>
          </p:cNvSpPr>
          <p:nvPr>
            <p:ph type="body" idx="1"/>
          </p:nvPr>
        </p:nvSpPr>
        <p:spPr>
          <a:xfrm>
            <a:off x="584051" y="2849412"/>
            <a:ext cx="11352486" cy="5862837"/>
          </a:xfrm>
          <a:prstGeom prst="rect">
            <a:avLst/>
          </a:prstGeom>
        </p:spPr>
        <p:txBody>
          <a:bodyPr>
            <a:normAutofit lnSpcReduction="10000"/>
          </a:bodyPr>
          <a:lstStyle/>
          <a:p>
            <a:pPr marL="414909" lvl="0" indent="-414909" defTabSz="578358">
              <a:spcBef>
                <a:spcPts val="4100"/>
              </a:spcBef>
              <a:buBlip>
                <a:blip r:embed="rId2"/>
              </a:buBlip>
              <a:defRPr sz="1800">
                <a:solidFill>
                  <a:srgbClr val="000000"/>
                </a:solidFill>
              </a:defRPr>
            </a:pPr>
            <a:r>
              <a:rPr sz="4950">
                <a:solidFill>
                  <a:srgbClr val="606060"/>
                </a:solidFill>
              </a:rPr>
              <a:t>Art:</a:t>
            </a:r>
          </a:p>
          <a:p>
            <a:pPr marL="829818" lvl="1" indent="-414909" defTabSz="578358">
              <a:spcBef>
                <a:spcPts val="4100"/>
              </a:spcBef>
              <a:buBlip>
                <a:blip r:embed="rId2"/>
              </a:buBlip>
              <a:defRPr sz="1800">
                <a:solidFill>
                  <a:srgbClr val="000000"/>
                </a:solidFill>
              </a:defRPr>
            </a:pPr>
            <a:r>
              <a:rPr sz="3366">
                <a:solidFill>
                  <a:srgbClr val="606060"/>
                </a:solidFill>
              </a:rPr>
              <a:t>Keep your game art cohesive.  Often when pulling art from many different sources the game can begin to fill disjointed and poorly designed. </a:t>
            </a:r>
          </a:p>
          <a:p>
            <a:pPr marL="829818" lvl="1" indent="-414909" defTabSz="578358">
              <a:spcBef>
                <a:spcPts val="4100"/>
              </a:spcBef>
              <a:buBlip>
                <a:blip r:embed="rId2"/>
              </a:buBlip>
              <a:defRPr sz="1800">
                <a:solidFill>
                  <a:srgbClr val="000000"/>
                </a:solidFill>
              </a:defRPr>
            </a:pPr>
            <a:r>
              <a:rPr sz="3366">
                <a:solidFill>
                  <a:srgbClr val="606060"/>
                </a:solidFill>
              </a:rPr>
              <a:t>Keep the art to your vision of the game. </a:t>
            </a:r>
          </a:p>
          <a:p>
            <a:pPr marL="829818" lvl="1" indent="-414909" defTabSz="578358">
              <a:spcBef>
                <a:spcPts val="4100"/>
              </a:spcBef>
              <a:buBlip>
                <a:blip r:embed="rId2"/>
              </a:buBlip>
              <a:defRPr sz="1800">
                <a:solidFill>
                  <a:srgbClr val="000000"/>
                </a:solidFill>
              </a:defRPr>
            </a:pPr>
            <a:r>
              <a:rPr sz="3366">
                <a:solidFill>
                  <a:srgbClr val="606060"/>
                </a:solidFill>
              </a:rPr>
              <a:t>Set the tone of your game starting with your menu.  When a game asks us to “Press Start", we get a glimpse of its aesthetics.</a:t>
            </a:r>
          </a:p>
        </p:txBody>
      </p:sp>
    </p:spTree>
  </p:cSld>
  <p:clrMapOvr>
    <a:masterClrMapping/>
  </p:clrMapOvr>
  <p:transition xmlns:p14="http://schemas.microsoft.com/office/powerpoint/2010/mai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prstGeom prst="rect">
            <a:avLst/>
          </a:prstGeom>
        </p:spPr>
        <p:txBody>
          <a:bodyPr/>
          <a:lstStyle/>
          <a:p>
            <a:pPr lvl="0">
              <a:defRPr sz="1800" cap="none">
                <a:solidFill>
                  <a:srgbClr val="000000"/>
                </a:solidFill>
              </a:defRPr>
            </a:pPr>
            <a:r>
              <a:rPr sz="6400" cap="all">
                <a:solidFill>
                  <a:srgbClr val="606060"/>
                </a:solidFill>
              </a:rPr>
              <a:t>Helpful Links </a:t>
            </a:r>
          </a:p>
        </p:txBody>
      </p:sp>
      <p:sp>
        <p:nvSpPr>
          <p:cNvPr id="156" name="Shape 156"/>
          <p:cNvSpPr>
            <a:spLocks noGrp="1"/>
          </p:cNvSpPr>
          <p:nvPr>
            <p:ph type="body" idx="1"/>
          </p:nvPr>
        </p:nvSpPr>
        <p:spPr>
          <a:prstGeom prst="rect">
            <a:avLst/>
          </a:prstGeom>
        </p:spPr>
        <p:txBody>
          <a:bodyPr/>
          <a:lstStyle/>
          <a:p>
            <a:pPr marL="301752" lvl="0" indent="-301752" defTabSz="420624">
              <a:spcBef>
                <a:spcPts val="3000"/>
              </a:spcBef>
              <a:buBlip>
                <a:blip r:embed="rId2"/>
              </a:buBlip>
              <a:defRPr sz="1800">
                <a:solidFill>
                  <a:srgbClr val="000000"/>
                </a:solidFill>
              </a:defRPr>
            </a:pPr>
            <a:r>
              <a:rPr sz="2448" u="sng">
                <a:solidFill>
                  <a:srgbClr val="606060"/>
                </a:solidFill>
                <a:hlinkClick r:id="rId3"/>
              </a:rPr>
              <a:t>Key Graphic Design Principles</a:t>
            </a:r>
            <a:endParaRPr sz="2448">
              <a:solidFill>
                <a:srgbClr val="606060"/>
              </a:solidFill>
            </a:endParaRPr>
          </a:p>
          <a:p>
            <a:pPr marL="301752" lvl="0" indent="-301752" defTabSz="420624">
              <a:spcBef>
                <a:spcPts val="3000"/>
              </a:spcBef>
              <a:buBlip>
                <a:blip r:embed="rId2"/>
              </a:buBlip>
              <a:defRPr sz="1800">
                <a:solidFill>
                  <a:srgbClr val="000000"/>
                </a:solidFill>
              </a:defRPr>
            </a:pPr>
            <a:r>
              <a:rPr sz="2448" u="sng">
                <a:solidFill>
                  <a:srgbClr val="606060"/>
                </a:solidFill>
                <a:hlinkClick r:id="rId4"/>
              </a:rPr>
              <a:t>Lighting Tips</a:t>
            </a:r>
            <a:r>
              <a:rPr sz="2448">
                <a:solidFill>
                  <a:srgbClr val="606060"/>
                </a:solidFill>
              </a:rPr>
              <a:t> </a:t>
            </a:r>
          </a:p>
          <a:p>
            <a:pPr marL="301752" lvl="0" indent="-301752" defTabSz="420624">
              <a:spcBef>
                <a:spcPts val="3000"/>
              </a:spcBef>
              <a:buBlip>
                <a:blip r:embed="rId2"/>
              </a:buBlip>
              <a:defRPr sz="1800">
                <a:solidFill>
                  <a:srgbClr val="000000"/>
                </a:solidFill>
              </a:defRPr>
            </a:pPr>
            <a:r>
              <a:rPr sz="2448" u="sng">
                <a:solidFill>
                  <a:srgbClr val="606060"/>
                </a:solidFill>
                <a:hlinkClick r:id="rId5"/>
              </a:rPr>
              <a:t>Color Scheme Creator</a:t>
            </a:r>
            <a:endParaRPr sz="2448">
              <a:solidFill>
                <a:srgbClr val="606060"/>
              </a:solidFill>
            </a:endParaRPr>
          </a:p>
          <a:p>
            <a:pPr marL="301752" lvl="0" indent="-301752" defTabSz="420624">
              <a:spcBef>
                <a:spcPts val="3000"/>
              </a:spcBef>
              <a:buBlip>
                <a:blip r:embed="rId2"/>
              </a:buBlip>
              <a:defRPr sz="1800">
                <a:solidFill>
                  <a:srgbClr val="000000"/>
                </a:solidFill>
              </a:defRPr>
            </a:pPr>
            <a:r>
              <a:rPr sz="2448">
                <a:solidFill>
                  <a:srgbClr val="606060"/>
                </a:solidFill>
              </a:rPr>
              <a:t>Books in the UNCC Library: </a:t>
            </a:r>
          </a:p>
          <a:p>
            <a:pPr marL="603504" lvl="1" indent="-301752" defTabSz="420624">
              <a:spcBef>
                <a:spcPts val="3000"/>
              </a:spcBef>
              <a:buBlip>
                <a:blip r:embed="rId2"/>
              </a:buBlip>
              <a:defRPr sz="1800">
                <a:solidFill>
                  <a:srgbClr val="000000"/>
                </a:solidFill>
              </a:defRPr>
            </a:pPr>
            <a:r>
              <a:rPr sz="2448" i="1">
                <a:solidFill>
                  <a:srgbClr val="606060"/>
                </a:solidFill>
              </a:rPr>
              <a:t>Whats Graphic Design For?</a:t>
            </a:r>
            <a:r>
              <a:rPr sz="2448">
                <a:solidFill>
                  <a:srgbClr val="606060"/>
                </a:solidFill>
              </a:rPr>
              <a:t> -Alice Twemlow</a:t>
            </a:r>
          </a:p>
          <a:p>
            <a:pPr marL="603504" lvl="1" indent="-301752" defTabSz="420624">
              <a:spcBef>
                <a:spcPts val="3000"/>
              </a:spcBef>
              <a:buBlip>
                <a:blip r:embed="rId2"/>
              </a:buBlip>
              <a:defRPr sz="1800">
                <a:solidFill>
                  <a:srgbClr val="000000"/>
                </a:solidFill>
              </a:defRPr>
            </a:pPr>
            <a:r>
              <a:rPr sz="2448" i="1">
                <a:solidFill>
                  <a:srgbClr val="606060"/>
                </a:solidFill>
              </a:rPr>
              <a:t>Game Art - The Graphic Art of Computer Games </a:t>
            </a:r>
            <a:r>
              <a:rPr sz="2448">
                <a:solidFill>
                  <a:srgbClr val="606060"/>
                </a:solidFill>
              </a:rPr>
              <a:t>- Dave Morris and Leo Hartas</a:t>
            </a:r>
          </a:p>
          <a:p>
            <a:pPr marL="603504" lvl="1" indent="-301752" defTabSz="420624">
              <a:spcBef>
                <a:spcPts val="3000"/>
              </a:spcBef>
              <a:buBlip>
                <a:blip r:embed="rId2"/>
              </a:buBlip>
              <a:defRPr sz="1800">
                <a:solidFill>
                  <a:srgbClr val="000000"/>
                </a:solidFill>
              </a:defRPr>
            </a:pPr>
            <a:r>
              <a:rPr sz="2448" i="1">
                <a:solidFill>
                  <a:srgbClr val="606060"/>
                </a:solidFill>
              </a:rPr>
              <a:t>Graphic Design Reference</a:t>
            </a:r>
            <a:r>
              <a:rPr sz="2448">
                <a:solidFill>
                  <a:srgbClr val="606060"/>
                </a:solidFill>
              </a:rPr>
              <a:t> - Byrony Gomez - Palacio and Armin Vit</a:t>
            </a:r>
          </a:p>
          <a:p>
            <a:pPr marL="603504" lvl="1" indent="-301752" defTabSz="420624">
              <a:spcBef>
                <a:spcPts val="3000"/>
              </a:spcBef>
              <a:buBlip>
                <a:blip r:embed="rId2"/>
              </a:buBlip>
              <a:defRPr sz="1800">
                <a:solidFill>
                  <a:srgbClr val="000000"/>
                </a:solidFill>
              </a:defRPr>
            </a:pPr>
            <a:r>
              <a:rPr sz="2448" i="1">
                <a:solidFill>
                  <a:srgbClr val="606060"/>
                </a:solidFill>
              </a:rPr>
              <a:t>Graphic Design Basics </a:t>
            </a:r>
            <a:r>
              <a:rPr sz="2448">
                <a:solidFill>
                  <a:srgbClr val="606060"/>
                </a:solidFill>
              </a:rPr>
              <a:t>- Amy E.  Arntson </a:t>
            </a:r>
          </a:p>
        </p:txBody>
      </p:sp>
    </p:spTree>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title"/>
          </p:nvPr>
        </p:nvSpPr>
        <p:spPr>
          <a:prstGeom prst="rect">
            <a:avLst/>
          </a:prstGeom>
        </p:spPr>
        <p:txBody>
          <a:bodyPr/>
          <a:lstStyle/>
          <a:p>
            <a:pPr lvl="0">
              <a:defRPr sz="1800" cap="none">
                <a:solidFill>
                  <a:srgbClr val="000000"/>
                </a:solidFill>
              </a:defRPr>
            </a:pPr>
            <a:r>
              <a:rPr sz="6400" cap="all">
                <a:solidFill>
                  <a:srgbClr val="606060"/>
                </a:solidFill>
              </a:rPr>
              <a:t>Roles in Games that use graphic design</a:t>
            </a:r>
          </a:p>
        </p:txBody>
      </p:sp>
      <p:sp>
        <p:nvSpPr>
          <p:cNvPr id="64" name="Shape 64"/>
          <p:cNvSpPr>
            <a:spLocks noGrp="1"/>
          </p:cNvSpPr>
          <p:nvPr>
            <p:ph type="body" idx="1"/>
          </p:nvPr>
        </p:nvSpPr>
        <p:spPr>
          <a:prstGeom prst="rect">
            <a:avLst/>
          </a:prstGeom>
        </p:spPr>
        <p:txBody>
          <a:bodyPr numCol="2" spcCol="599440"/>
          <a:lstStyle/>
          <a:p>
            <a:pPr marL="335279" lvl="0" indent="-335279" defTabSz="467359">
              <a:spcBef>
                <a:spcPts val="3300"/>
              </a:spcBef>
              <a:buClr>
                <a:srgbClr val="BEBEBE"/>
              </a:buClr>
              <a:buSzPct val="125000"/>
              <a:buChar char="•"/>
              <a:defRPr sz="1800">
                <a:solidFill>
                  <a:srgbClr val="000000"/>
                </a:solidFill>
              </a:defRPr>
            </a:pPr>
            <a:r>
              <a:rPr sz="3360">
                <a:solidFill>
                  <a:srgbClr val="606060"/>
                </a:solidFill>
              </a:rPr>
              <a:t>Animator</a:t>
            </a:r>
          </a:p>
          <a:p>
            <a:pPr marL="335279" lvl="0" indent="-335279" defTabSz="467359">
              <a:spcBef>
                <a:spcPts val="3300"/>
              </a:spcBef>
              <a:buClr>
                <a:srgbClr val="BEBEBE"/>
              </a:buClr>
              <a:buSzPct val="125000"/>
              <a:buChar char="•"/>
              <a:defRPr sz="1800">
                <a:solidFill>
                  <a:srgbClr val="000000"/>
                </a:solidFill>
              </a:defRPr>
            </a:pPr>
            <a:r>
              <a:rPr sz="3360">
                <a:solidFill>
                  <a:srgbClr val="606060"/>
                </a:solidFill>
              </a:rPr>
              <a:t>Background Artist / Modeler</a:t>
            </a:r>
          </a:p>
          <a:p>
            <a:pPr marL="335279" lvl="0" indent="-335279" defTabSz="467359">
              <a:spcBef>
                <a:spcPts val="3300"/>
              </a:spcBef>
              <a:buClr>
                <a:srgbClr val="BEBEBE"/>
              </a:buClr>
              <a:buSzPct val="125000"/>
              <a:buChar char="•"/>
              <a:defRPr sz="1800">
                <a:solidFill>
                  <a:srgbClr val="000000"/>
                </a:solidFill>
              </a:defRPr>
            </a:pPr>
            <a:r>
              <a:rPr sz="3360">
                <a:solidFill>
                  <a:srgbClr val="606060"/>
                </a:solidFill>
              </a:rPr>
              <a:t>Concept Artist</a:t>
            </a:r>
          </a:p>
          <a:p>
            <a:pPr marL="335279" lvl="0" indent="-335279" defTabSz="467359">
              <a:spcBef>
                <a:spcPts val="3300"/>
              </a:spcBef>
              <a:buClr>
                <a:srgbClr val="BEBEBE"/>
              </a:buClr>
              <a:buSzPct val="125000"/>
              <a:buChar char="•"/>
              <a:defRPr sz="1800">
                <a:solidFill>
                  <a:srgbClr val="000000"/>
                </a:solidFill>
              </a:defRPr>
            </a:pPr>
            <a:r>
              <a:rPr sz="3360">
                <a:solidFill>
                  <a:srgbClr val="606060"/>
                </a:solidFill>
              </a:rPr>
              <a:t>Texture Artist</a:t>
            </a:r>
          </a:p>
          <a:p>
            <a:pPr marL="335279" lvl="0" indent="-335279" defTabSz="467359">
              <a:spcBef>
                <a:spcPts val="3300"/>
              </a:spcBef>
              <a:buClr>
                <a:srgbClr val="BEBEBE"/>
              </a:buClr>
              <a:buSzPct val="125000"/>
              <a:buChar char="•"/>
              <a:defRPr sz="1800">
                <a:solidFill>
                  <a:srgbClr val="000000"/>
                </a:solidFill>
              </a:defRPr>
            </a:pPr>
            <a:r>
              <a:rPr sz="3360">
                <a:solidFill>
                  <a:srgbClr val="606060"/>
                </a:solidFill>
              </a:rPr>
              <a:t>Creative Directors/Lead Deesigners</a:t>
            </a:r>
          </a:p>
          <a:p>
            <a:pPr marL="335279" lvl="0" indent="-335279" defTabSz="467359">
              <a:spcBef>
                <a:spcPts val="3300"/>
              </a:spcBef>
              <a:buClr>
                <a:srgbClr val="BEBEBE"/>
              </a:buClr>
              <a:buSzPct val="125000"/>
              <a:buChar char="•"/>
              <a:defRPr sz="1800">
                <a:solidFill>
                  <a:srgbClr val="000000"/>
                </a:solidFill>
              </a:defRPr>
            </a:pPr>
            <a:r>
              <a:rPr sz="3360">
                <a:solidFill>
                  <a:srgbClr val="606060"/>
                </a:solidFill>
              </a:rPr>
              <a:t>Level Designers </a:t>
            </a:r>
          </a:p>
          <a:p>
            <a:pPr marL="335279" lvl="0" indent="-335279" defTabSz="467359">
              <a:spcBef>
                <a:spcPts val="3300"/>
              </a:spcBef>
              <a:buClr>
                <a:srgbClr val="BEBEBE"/>
              </a:buClr>
              <a:buSzPct val="125000"/>
              <a:buChar char="•"/>
              <a:defRPr sz="1800">
                <a:solidFill>
                  <a:srgbClr val="000000"/>
                </a:solidFill>
              </a:defRPr>
            </a:pPr>
            <a:r>
              <a:rPr sz="3360">
                <a:solidFill>
                  <a:srgbClr val="606060"/>
                </a:solidFill>
              </a:rPr>
              <a:t>Technical Artist</a:t>
            </a:r>
          </a:p>
          <a:p>
            <a:pPr marL="335279" lvl="0" indent="-335279" defTabSz="467359">
              <a:spcBef>
                <a:spcPts val="3300"/>
              </a:spcBef>
              <a:buClr>
                <a:srgbClr val="BEBEBE"/>
              </a:buClr>
              <a:buSzPct val="125000"/>
              <a:buChar char="•"/>
              <a:defRPr sz="1800">
                <a:solidFill>
                  <a:srgbClr val="000000"/>
                </a:solidFill>
              </a:defRPr>
            </a:pPr>
            <a:r>
              <a:rPr sz="3360">
                <a:solidFill>
                  <a:srgbClr val="606060"/>
                </a:solidFill>
              </a:rPr>
              <a:t>Marketing </a:t>
            </a:r>
          </a:p>
          <a:p>
            <a:pPr marL="335279" lvl="0" indent="-335279" defTabSz="467359">
              <a:spcBef>
                <a:spcPts val="3300"/>
              </a:spcBef>
              <a:buClr>
                <a:srgbClr val="BEBEBE"/>
              </a:buClr>
              <a:buSzPct val="125000"/>
              <a:buChar char="•"/>
              <a:defRPr sz="1800">
                <a:solidFill>
                  <a:srgbClr val="000000"/>
                </a:solidFill>
              </a:defRPr>
            </a:pPr>
            <a:r>
              <a:rPr sz="3360">
                <a:solidFill>
                  <a:srgbClr val="606060"/>
                </a:solidFill>
              </a:rPr>
              <a:t>Motion Designer</a:t>
            </a:r>
          </a:p>
          <a:p>
            <a:pPr marL="335279" lvl="0" indent="-335279" defTabSz="467359">
              <a:spcBef>
                <a:spcPts val="3300"/>
              </a:spcBef>
              <a:buClr>
                <a:srgbClr val="BEBEBE"/>
              </a:buClr>
              <a:buSzPct val="125000"/>
              <a:buChar char="•"/>
              <a:defRPr sz="1800">
                <a:solidFill>
                  <a:srgbClr val="000000"/>
                </a:solidFill>
              </a:defRPr>
            </a:pPr>
            <a:r>
              <a:rPr sz="3360">
                <a:solidFill>
                  <a:srgbClr val="606060"/>
                </a:solidFill>
              </a:rPr>
              <a:t>Programmer</a:t>
            </a:r>
          </a:p>
          <a:p>
            <a:pPr marL="335279" lvl="0" indent="-335279" defTabSz="467359">
              <a:spcBef>
                <a:spcPts val="3300"/>
              </a:spcBef>
              <a:buClr>
                <a:srgbClr val="BEBEBE"/>
              </a:buClr>
              <a:buSzPct val="125000"/>
              <a:buChar char="•"/>
              <a:defRPr sz="1800">
                <a:solidFill>
                  <a:srgbClr val="000000"/>
                </a:solidFill>
              </a:defRPr>
            </a:pPr>
            <a:r>
              <a:rPr sz="3360">
                <a:solidFill>
                  <a:srgbClr val="606060"/>
                </a:solidFill>
              </a:rPr>
              <a:t>Combat Designer </a:t>
            </a:r>
          </a:p>
          <a:p>
            <a:pPr marL="335279" lvl="0" indent="-335279" defTabSz="467359">
              <a:spcBef>
                <a:spcPts val="3300"/>
              </a:spcBef>
              <a:buClr>
                <a:srgbClr val="BEBEBE"/>
              </a:buClr>
              <a:buSzPct val="125000"/>
              <a:buChar char="•"/>
              <a:defRPr sz="1800">
                <a:solidFill>
                  <a:srgbClr val="000000"/>
                </a:solidFill>
              </a:defRPr>
            </a:pPr>
            <a:r>
              <a:rPr sz="3360">
                <a:solidFill>
                  <a:srgbClr val="606060"/>
                </a:solidFill>
              </a:rPr>
              <a:t>etc.</a:t>
            </a:r>
          </a:p>
        </p:txBody>
      </p:sp>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p:cNvSpPr>
          <p:nvPr>
            <p:ph type="title"/>
          </p:nvPr>
        </p:nvSpPr>
        <p:spPr>
          <a:prstGeom prst="rect">
            <a:avLst/>
          </a:prstGeom>
        </p:spPr>
        <p:txBody>
          <a:bodyPr/>
          <a:lstStyle/>
          <a:p>
            <a:pPr lvl="0">
              <a:defRPr sz="1800" cap="none">
                <a:solidFill>
                  <a:srgbClr val="000000"/>
                </a:solidFill>
              </a:defRPr>
            </a:pPr>
            <a:r>
              <a:rPr sz="6400" cap="all">
                <a:solidFill>
                  <a:srgbClr val="606060"/>
                </a:solidFill>
              </a:rPr>
              <a:t>Principles and Elements of Design</a:t>
            </a:r>
          </a:p>
        </p:txBody>
      </p:sp>
      <p:sp>
        <p:nvSpPr>
          <p:cNvPr id="67" name="Shape 67"/>
          <p:cNvSpPr>
            <a:spLocks noGrp="1"/>
          </p:cNvSpPr>
          <p:nvPr>
            <p:ph type="body" idx="1"/>
          </p:nvPr>
        </p:nvSpPr>
        <p:spPr>
          <a:prstGeom prst="rect">
            <a:avLst/>
          </a:prstGeom>
        </p:spPr>
        <p:txBody>
          <a:bodyPr/>
          <a:lstStyle/>
          <a:p>
            <a:pPr marL="402335" lvl="0" indent="-402335" defTabSz="560831">
              <a:spcBef>
                <a:spcPts val="4000"/>
              </a:spcBef>
              <a:buBlip>
                <a:blip r:embed="rId2"/>
              </a:buBlip>
              <a:defRPr sz="1800">
                <a:solidFill>
                  <a:srgbClr val="000000"/>
                </a:solidFill>
              </a:defRPr>
            </a:pPr>
            <a:r>
              <a:rPr sz="3264">
                <a:solidFill>
                  <a:srgbClr val="606060"/>
                </a:solidFill>
              </a:rPr>
              <a:t>The Principles and Elements of Design remain universal to all fields of art. They are the guiding backbone to creating pleasing visuals.</a:t>
            </a:r>
          </a:p>
          <a:p>
            <a:pPr marL="402335" lvl="0" indent="-402335" defTabSz="560831">
              <a:spcBef>
                <a:spcPts val="4000"/>
              </a:spcBef>
              <a:buBlip>
                <a:blip r:embed="rId2"/>
              </a:buBlip>
              <a:defRPr sz="1800">
                <a:solidFill>
                  <a:srgbClr val="000000"/>
                </a:solidFill>
              </a:defRPr>
            </a:pPr>
            <a:r>
              <a:rPr sz="3264">
                <a:solidFill>
                  <a:srgbClr val="606060"/>
                </a:solidFill>
              </a:rPr>
              <a:t>Principles of Design - are concepts used to organize or arrange the structural elements of design.  The way in which these principles are applied affects the expressive content, or the message of the work.</a:t>
            </a:r>
          </a:p>
          <a:p>
            <a:pPr marL="402335" lvl="0" indent="-402335" defTabSz="560831">
              <a:spcBef>
                <a:spcPts val="4000"/>
              </a:spcBef>
              <a:buBlip>
                <a:blip r:embed="rId2"/>
              </a:buBlip>
              <a:defRPr sz="1800">
                <a:solidFill>
                  <a:srgbClr val="000000"/>
                </a:solidFill>
              </a:defRPr>
            </a:pPr>
            <a:r>
              <a:rPr sz="3264">
                <a:solidFill>
                  <a:srgbClr val="606060"/>
                </a:solidFill>
              </a:rPr>
              <a:t>Elements of Design - The elements of design can be thought of as the things that make up a painting, drawing, design etc. Good or bad - all paintings will contain most of if not all, of the seven elements of design.</a:t>
            </a:r>
          </a:p>
        </p:txBody>
      </p:sp>
    </p:spTree>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lstStyle/>
          <a:p>
            <a:pPr lvl="0">
              <a:defRPr sz="1800" cap="none">
                <a:solidFill>
                  <a:srgbClr val="000000"/>
                </a:solidFill>
              </a:defRPr>
            </a:pPr>
            <a:r>
              <a:rPr sz="6400" cap="all">
                <a:solidFill>
                  <a:srgbClr val="606060"/>
                </a:solidFill>
              </a:rPr>
              <a:t>The Principles of Design</a:t>
            </a:r>
          </a:p>
        </p:txBody>
      </p:sp>
      <p:sp>
        <p:nvSpPr>
          <p:cNvPr id="70" name="Shape 70"/>
          <p:cNvSpPr>
            <a:spLocks noGrp="1"/>
          </p:cNvSpPr>
          <p:nvPr>
            <p:ph type="body" idx="1"/>
          </p:nvPr>
        </p:nvSpPr>
        <p:spPr>
          <a:xfrm>
            <a:off x="508000" y="2654300"/>
            <a:ext cx="11988800" cy="5727700"/>
          </a:xfrm>
          <a:prstGeom prst="rect">
            <a:avLst/>
          </a:prstGeom>
        </p:spPr>
        <p:txBody>
          <a:bodyPr>
            <a:normAutofit lnSpcReduction="10000"/>
          </a:bodyPr>
          <a:lstStyle/>
          <a:p>
            <a:pPr marL="192785" lvl="0" indent="-192785" defTabSz="268731">
              <a:spcBef>
                <a:spcPts val="1900"/>
              </a:spcBef>
              <a:buBlip>
                <a:blip r:embed="rId2"/>
              </a:buBlip>
              <a:defRPr sz="1800">
                <a:solidFill>
                  <a:srgbClr val="000000"/>
                </a:solidFill>
              </a:defRPr>
            </a:pPr>
            <a:r>
              <a:rPr sz="1932" b="1">
                <a:solidFill>
                  <a:srgbClr val="606060"/>
                </a:solidFill>
              </a:rPr>
              <a:t>BALANCE - Balance in design is similar to balance in physics. A large shape close to the center can be balanced by a small shape close to the edge. Balance provides stability and structure to a design. It’s the weight distributed in the design by the placement of your elements.</a:t>
            </a:r>
          </a:p>
          <a:p>
            <a:pPr marL="192785" lvl="0" indent="-192785" defTabSz="268731">
              <a:spcBef>
                <a:spcPts val="1900"/>
              </a:spcBef>
              <a:buBlip>
                <a:blip r:embed="rId2"/>
              </a:buBlip>
              <a:defRPr sz="1800">
                <a:solidFill>
                  <a:srgbClr val="000000"/>
                </a:solidFill>
              </a:defRPr>
            </a:pPr>
            <a:r>
              <a:rPr sz="1932" b="1">
                <a:solidFill>
                  <a:srgbClr val="606060"/>
                </a:solidFill>
              </a:rPr>
              <a:t>PROXIMITY - Proximity creates relationship between elements. It provides a focal point. Proximity doesn’t mean that elements have to be placed together, it means they should be visually connected in someway.</a:t>
            </a:r>
          </a:p>
          <a:p>
            <a:pPr marL="192785" lvl="0" indent="-192785" defTabSz="268731">
              <a:spcBef>
                <a:spcPts val="1900"/>
              </a:spcBef>
              <a:buBlip>
                <a:blip r:embed="rId2"/>
              </a:buBlip>
              <a:defRPr sz="1800">
                <a:solidFill>
                  <a:srgbClr val="000000"/>
                </a:solidFill>
              </a:defRPr>
            </a:pPr>
            <a:r>
              <a:rPr sz="1932" b="1">
                <a:solidFill>
                  <a:srgbClr val="606060"/>
                </a:solidFill>
              </a:rPr>
              <a:t>ALIGNMENT - Allows us to create order and organization. Aligning elements allows them to create a visual connection with each other.</a:t>
            </a:r>
          </a:p>
          <a:p>
            <a:pPr marL="192785" lvl="0" indent="-192785" defTabSz="268731">
              <a:spcBef>
                <a:spcPts val="1900"/>
              </a:spcBef>
              <a:buBlip>
                <a:blip r:embed="rId2"/>
              </a:buBlip>
              <a:defRPr sz="1800">
                <a:solidFill>
                  <a:srgbClr val="000000"/>
                </a:solidFill>
              </a:defRPr>
            </a:pPr>
            <a:r>
              <a:rPr sz="1932" b="1">
                <a:solidFill>
                  <a:srgbClr val="606060"/>
                </a:solidFill>
              </a:rPr>
              <a:t>REPETITION - Repetition strengthens a design by tying together individual elements. It helps to create association and consistency. Repetition can create rhythm (a feeling of organized movement).</a:t>
            </a:r>
          </a:p>
          <a:p>
            <a:pPr marL="192785" lvl="0" indent="-192785" defTabSz="268731">
              <a:spcBef>
                <a:spcPts val="1900"/>
              </a:spcBef>
              <a:buBlip>
                <a:blip r:embed="rId2"/>
              </a:buBlip>
              <a:defRPr sz="1800">
                <a:solidFill>
                  <a:srgbClr val="000000"/>
                </a:solidFill>
              </a:defRPr>
            </a:pPr>
            <a:r>
              <a:rPr sz="1932" b="1">
                <a:solidFill>
                  <a:srgbClr val="606060"/>
                </a:solidFill>
              </a:rPr>
              <a:t>CONTRAST - Contrast is the juxtaposition of opposing elements (opposite colours on the colour wheel, or value light / dark, or direction - horizontal / vertical). Contrast allows us to emphasize or highlight key elements in your design.</a:t>
            </a:r>
          </a:p>
          <a:p>
            <a:pPr marL="192785" lvl="0" indent="-192785" defTabSz="268731">
              <a:spcBef>
                <a:spcPts val="1900"/>
              </a:spcBef>
              <a:buBlip>
                <a:blip r:embed="rId2"/>
              </a:buBlip>
              <a:defRPr sz="1800">
                <a:solidFill>
                  <a:srgbClr val="000000"/>
                </a:solidFill>
              </a:defRPr>
            </a:pPr>
            <a:r>
              <a:rPr sz="1932" b="1">
                <a:solidFill>
                  <a:srgbClr val="606060"/>
                </a:solidFill>
              </a:rPr>
              <a:t>SPACE - Space in art refers to the distance or area between, around, above, below, or within elements. Both positive and negative space are important factors to be considered in every design.</a:t>
            </a:r>
          </a:p>
        </p:txBody>
      </p:sp>
    </p:spTree>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rinciples.jpg"/>
          <p:cNvPicPr/>
          <p:nvPr/>
        </p:nvPicPr>
        <p:blipFill>
          <a:blip r:embed="rId2">
            <a:extLst/>
          </a:blip>
          <a:srcRect l="5733" r="5733"/>
          <a:stretch>
            <a:fillRect/>
          </a:stretch>
        </p:blipFill>
        <p:spPr>
          <a:xfrm>
            <a:off x="0" y="273720"/>
            <a:ext cx="13004800" cy="9180760"/>
          </a:xfrm>
          <a:prstGeom prst="rect">
            <a:avLst/>
          </a:prstGeom>
          <a:ln w="12700">
            <a:miter lim="400000"/>
          </a:ln>
        </p:spPr>
      </p:pic>
      <p:sp>
        <p:nvSpPr>
          <p:cNvPr id="73" name="Shape 73"/>
          <p:cNvSpPr/>
          <p:nvPr/>
        </p:nvSpPr>
        <p:spPr>
          <a:xfrm>
            <a:off x="1857399" y="419515"/>
            <a:ext cx="9290002"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lvl="0">
              <a:defRPr sz="1800">
                <a:solidFill>
                  <a:srgbClr val="000000"/>
                </a:solidFill>
              </a:defRPr>
            </a:pPr>
            <a:r>
              <a:rPr sz="3600">
                <a:solidFill>
                  <a:srgbClr val="FFFFFF"/>
                </a:solidFill>
              </a:rPr>
              <a:t>The Principles thought of most in Graphic Design</a:t>
            </a:r>
          </a:p>
        </p:txBody>
      </p:sp>
    </p:spTree>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title"/>
          </p:nvPr>
        </p:nvSpPr>
        <p:spPr>
          <a:prstGeom prst="rect">
            <a:avLst/>
          </a:prstGeom>
        </p:spPr>
        <p:txBody>
          <a:bodyPr/>
          <a:lstStyle/>
          <a:p>
            <a:pPr lvl="0">
              <a:defRPr sz="1800" cap="none">
                <a:solidFill>
                  <a:srgbClr val="000000"/>
                </a:solidFill>
              </a:defRPr>
            </a:pPr>
            <a:r>
              <a:rPr sz="6400" cap="all">
                <a:solidFill>
                  <a:srgbClr val="606060"/>
                </a:solidFill>
              </a:rPr>
              <a:t>Elements of Design</a:t>
            </a:r>
          </a:p>
        </p:txBody>
      </p:sp>
      <p:sp>
        <p:nvSpPr>
          <p:cNvPr id="76" name="Shape 76"/>
          <p:cNvSpPr>
            <a:spLocks noGrp="1"/>
          </p:cNvSpPr>
          <p:nvPr>
            <p:ph type="body" idx="1"/>
          </p:nvPr>
        </p:nvSpPr>
        <p:spPr>
          <a:prstGeom prst="rect">
            <a:avLst/>
          </a:prstGeom>
        </p:spPr>
        <p:txBody>
          <a:bodyPr/>
          <a:lstStyle/>
          <a:p>
            <a:pPr marL="217931" lvl="0" indent="-217931" defTabSz="303783">
              <a:spcBef>
                <a:spcPts val="2100"/>
              </a:spcBef>
              <a:buBlip>
                <a:blip r:embed="rId2"/>
              </a:buBlip>
              <a:defRPr sz="1800">
                <a:solidFill>
                  <a:srgbClr val="000000"/>
                </a:solidFill>
              </a:defRPr>
            </a:pPr>
            <a:r>
              <a:rPr sz="2184" b="1">
                <a:solidFill>
                  <a:srgbClr val="606060"/>
                </a:solidFill>
              </a:rPr>
              <a:t>LINE</a:t>
            </a:r>
            <a:r>
              <a:rPr sz="2184">
                <a:solidFill>
                  <a:srgbClr val="606060"/>
                </a:solidFill>
              </a:rPr>
              <a:t> - Line can be considered in two ways. The linear marks made with a pen or brush or the edge created when two shapes meet.</a:t>
            </a:r>
          </a:p>
          <a:p>
            <a:pPr marL="212863" lvl="0" indent="-212863" defTabSz="303783">
              <a:spcBef>
                <a:spcPts val="2100"/>
              </a:spcBef>
              <a:buBlip>
                <a:blip r:embed="rId2"/>
              </a:buBlip>
              <a:defRPr sz="1800">
                <a:solidFill>
                  <a:srgbClr val="000000"/>
                </a:solidFill>
              </a:defRPr>
            </a:pPr>
            <a:r>
              <a:rPr sz="2184" b="1">
                <a:solidFill>
                  <a:srgbClr val="606060"/>
                </a:solidFill>
              </a:rPr>
              <a:t>SHAPE</a:t>
            </a:r>
            <a:r>
              <a:rPr sz="2184">
                <a:solidFill>
                  <a:srgbClr val="606060"/>
                </a:solidFill>
              </a:rPr>
              <a:t>  - A shape is a self contained defined area of geometric or organic form. A positive shape in a design automatically creates a negative shape.</a:t>
            </a:r>
          </a:p>
          <a:p>
            <a:pPr marL="212863" lvl="0" indent="-212863" defTabSz="303783">
              <a:spcBef>
                <a:spcPts val="2100"/>
              </a:spcBef>
              <a:buBlip>
                <a:blip r:embed="rId2"/>
              </a:buBlip>
              <a:defRPr sz="1800">
                <a:solidFill>
                  <a:srgbClr val="000000"/>
                </a:solidFill>
              </a:defRPr>
            </a:pPr>
            <a:r>
              <a:rPr sz="2184" b="1">
                <a:solidFill>
                  <a:srgbClr val="606060"/>
                </a:solidFill>
              </a:rPr>
              <a:t>DIRECTION </a:t>
            </a:r>
            <a:r>
              <a:rPr sz="2184">
                <a:solidFill>
                  <a:srgbClr val="606060"/>
                </a:solidFill>
              </a:rPr>
              <a:t> - All lines have direction - Horizontal, Vertical or Oblique. Horizontal suggests calmness, stability and tranquillity. Vertical gives a feeling of balance, formality and alertness. Oblique suggests movement and action</a:t>
            </a:r>
          </a:p>
          <a:p>
            <a:pPr marL="212863" lvl="0" indent="-212863" defTabSz="303783">
              <a:spcBef>
                <a:spcPts val="2100"/>
              </a:spcBef>
              <a:buBlip>
                <a:blip r:embed="rId2"/>
              </a:buBlip>
              <a:defRPr sz="1800">
                <a:solidFill>
                  <a:srgbClr val="000000"/>
                </a:solidFill>
              </a:defRPr>
            </a:pPr>
            <a:r>
              <a:rPr sz="2184" b="1">
                <a:solidFill>
                  <a:srgbClr val="606060"/>
                </a:solidFill>
              </a:rPr>
              <a:t>SIZE</a:t>
            </a:r>
            <a:r>
              <a:rPr sz="2184">
                <a:solidFill>
                  <a:srgbClr val="606060"/>
                </a:solidFill>
              </a:rPr>
              <a:t> - Size is simply the relationship of the area occupied by one shape to that of another.</a:t>
            </a:r>
          </a:p>
          <a:p>
            <a:pPr marL="172318" lvl="0" indent="-172318" defTabSz="303783">
              <a:spcBef>
                <a:spcPts val="2100"/>
              </a:spcBef>
              <a:buBlip>
                <a:blip r:embed="rId2"/>
              </a:buBlip>
              <a:defRPr sz="1800">
                <a:solidFill>
                  <a:srgbClr val="000000"/>
                </a:solidFill>
              </a:defRPr>
            </a:pPr>
            <a:r>
              <a:rPr sz="2184" b="1">
                <a:solidFill>
                  <a:srgbClr val="606060"/>
                </a:solidFill>
              </a:rPr>
              <a:t>TEXTURE</a:t>
            </a:r>
            <a:r>
              <a:rPr sz="2184">
                <a:solidFill>
                  <a:srgbClr val="606060"/>
                </a:solidFill>
              </a:rPr>
              <a:t>  - Texture is the surface quality of a shape - rough, smooth, soft hard glossy etc. Texture can be physical (tactile) or visual.</a:t>
            </a:r>
          </a:p>
          <a:p>
            <a:pPr marL="172318" lvl="0" indent="-172318" defTabSz="303783">
              <a:spcBef>
                <a:spcPts val="2100"/>
              </a:spcBef>
              <a:buBlip>
                <a:blip r:embed="rId2"/>
              </a:buBlip>
              <a:defRPr sz="1800">
                <a:solidFill>
                  <a:srgbClr val="000000"/>
                </a:solidFill>
              </a:defRPr>
            </a:pPr>
            <a:r>
              <a:rPr sz="2184" b="1">
                <a:solidFill>
                  <a:srgbClr val="606060"/>
                </a:solidFill>
              </a:rPr>
              <a:t>COLOR</a:t>
            </a:r>
            <a:r>
              <a:rPr sz="2184">
                <a:solidFill>
                  <a:srgbClr val="606060"/>
                </a:solidFill>
              </a:rPr>
              <a:t> - Also called Hue</a:t>
            </a:r>
          </a:p>
          <a:p>
            <a:pPr marL="172318" lvl="0" indent="-172318" defTabSz="303783">
              <a:spcBef>
                <a:spcPts val="2100"/>
              </a:spcBef>
              <a:buBlip>
                <a:blip r:embed="rId2"/>
              </a:buBlip>
              <a:defRPr sz="1800">
                <a:solidFill>
                  <a:srgbClr val="000000"/>
                </a:solidFill>
              </a:defRPr>
            </a:pPr>
            <a:r>
              <a:rPr sz="2184" b="1">
                <a:solidFill>
                  <a:srgbClr val="606060"/>
                </a:solidFill>
              </a:rPr>
              <a:t>VALUE </a:t>
            </a:r>
            <a:r>
              <a:rPr sz="2184">
                <a:solidFill>
                  <a:srgbClr val="606060"/>
                </a:solidFill>
              </a:rPr>
              <a:t>- Value is the lightness or darkness of a colour. Value is also called Tone</a:t>
            </a:r>
          </a:p>
        </p:txBody>
      </p:sp>
    </p:spTree>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elements.jpg"/>
          <p:cNvPicPr/>
          <p:nvPr/>
        </p:nvPicPr>
        <p:blipFill>
          <a:blip r:embed="rId2">
            <a:extLst/>
          </a:blip>
          <a:srcRect l="2026" r="2026"/>
          <a:stretch>
            <a:fillRect/>
          </a:stretch>
        </p:blipFill>
        <p:spPr>
          <a:xfrm>
            <a:off x="0" y="641090"/>
            <a:ext cx="13004800" cy="8471420"/>
          </a:xfrm>
          <a:prstGeom prst="rect">
            <a:avLst/>
          </a:prstGeom>
          <a:ln w="12700">
            <a:miter lim="400000"/>
          </a:ln>
        </p:spPr>
      </p:pic>
    </p:spTree>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menu-filtered.jpeg"/>
          <p:cNvPicPr/>
          <p:nvPr/>
        </p:nvPicPr>
        <p:blipFill>
          <a:blip r:embed="rId2">
            <a:extLst/>
          </a:blip>
          <a:srcRect l="11432" r="42298"/>
          <a:stretch>
            <a:fillRect/>
          </a:stretch>
        </p:blipFill>
        <p:spPr>
          <a:xfrm>
            <a:off x="7385547" y="1344215"/>
            <a:ext cx="5230302" cy="7065078"/>
          </a:xfrm>
          <a:prstGeom prst="rect">
            <a:avLst/>
          </a:prstGeom>
          <a:ln w="12700">
            <a:miter lim="400000"/>
          </a:ln>
        </p:spPr>
      </p:pic>
      <p:sp>
        <p:nvSpPr>
          <p:cNvPr id="81" name="Shape 81"/>
          <p:cNvSpPr>
            <a:spLocks noGrp="1"/>
          </p:cNvSpPr>
          <p:nvPr>
            <p:ph type="title"/>
          </p:nvPr>
        </p:nvSpPr>
        <p:spPr>
          <a:prstGeom prst="rect">
            <a:avLst/>
          </a:prstGeom>
        </p:spPr>
        <p:txBody>
          <a:bodyPr/>
          <a:lstStyle/>
          <a:p>
            <a:pPr lvl="0" defTabSz="461518">
              <a:lnSpc>
                <a:spcPct val="120000"/>
              </a:lnSpc>
              <a:defRPr sz="1800" cap="none">
                <a:solidFill>
                  <a:srgbClr val="000000"/>
                </a:solidFill>
              </a:defRPr>
            </a:pPr>
            <a:r>
              <a:rPr sz="2607" b="1" u="sng">
                <a:solidFill>
                  <a:srgbClr val="606060"/>
                </a:solidFill>
                <a:latin typeface="Gill Sans"/>
                <a:ea typeface="Gill Sans"/>
                <a:cs typeface="Gill Sans"/>
                <a:sym typeface="Gill Sans"/>
              </a:rPr>
              <a:t>Graphic Design</a:t>
            </a:r>
            <a:r>
              <a:rPr sz="2607" b="1">
                <a:solidFill>
                  <a:srgbClr val="606060"/>
                </a:solidFill>
                <a:latin typeface="Gill Sans"/>
                <a:ea typeface="Gill Sans"/>
                <a:cs typeface="Gill Sans"/>
                <a:sym typeface="Gill Sans"/>
              </a:rPr>
              <a:t> </a:t>
            </a:r>
            <a:r>
              <a:rPr sz="2607">
                <a:solidFill>
                  <a:srgbClr val="606060"/>
                </a:solidFill>
                <a:latin typeface="Gill Sans"/>
                <a:ea typeface="Gill Sans"/>
                <a:cs typeface="Gill Sans"/>
                <a:sym typeface="Gill Sans"/>
              </a:rPr>
              <a:t>is traditionally defined as problem solving on a flat, two-dimensional surface.</a:t>
            </a:r>
          </a:p>
          <a:p>
            <a:pPr lvl="0" defTabSz="461518">
              <a:lnSpc>
                <a:spcPct val="120000"/>
              </a:lnSpc>
              <a:defRPr sz="1800" cap="none">
                <a:solidFill>
                  <a:srgbClr val="000000"/>
                </a:solidFill>
              </a:defRPr>
            </a:pPr>
            <a:endParaRPr sz="1896">
              <a:solidFill>
                <a:srgbClr val="606060"/>
              </a:solidFill>
              <a:latin typeface="Gill Sans"/>
              <a:ea typeface="Gill Sans"/>
              <a:cs typeface="Gill Sans"/>
              <a:sym typeface="Gill Sans"/>
            </a:endParaRPr>
          </a:p>
          <a:p>
            <a:pPr lvl="0" defTabSz="461518">
              <a:lnSpc>
                <a:spcPct val="120000"/>
              </a:lnSpc>
              <a:defRPr sz="1800" cap="none">
                <a:solidFill>
                  <a:srgbClr val="000000"/>
                </a:solidFill>
              </a:defRPr>
            </a:pPr>
            <a:r>
              <a:rPr sz="1896">
                <a:solidFill>
                  <a:srgbClr val="606060"/>
                </a:solidFill>
                <a:latin typeface="Gill Sans"/>
                <a:ea typeface="Gill Sans"/>
                <a:cs typeface="Gill Sans"/>
                <a:sym typeface="Gill Sans"/>
              </a:rPr>
              <a:t>-Multimedia design expands the field into 3-D and time-based 4-D applications</a:t>
            </a:r>
          </a:p>
          <a:p>
            <a:pPr lvl="0" defTabSz="461518">
              <a:lnSpc>
                <a:spcPct val="120000"/>
              </a:lnSpc>
              <a:defRPr sz="1800" cap="none">
                <a:solidFill>
                  <a:srgbClr val="000000"/>
                </a:solidFill>
              </a:defRPr>
            </a:pPr>
            <a:endParaRPr sz="1896">
              <a:solidFill>
                <a:srgbClr val="606060"/>
              </a:solidFill>
              <a:latin typeface="Gill Sans"/>
              <a:ea typeface="Gill Sans"/>
              <a:cs typeface="Gill Sans"/>
              <a:sym typeface="Gill Sans"/>
            </a:endParaRPr>
          </a:p>
          <a:p>
            <a:pPr lvl="0" defTabSz="461518">
              <a:lnSpc>
                <a:spcPct val="120000"/>
              </a:lnSpc>
              <a:defRPr sz="1800" cap="none">
                <a:solidFill>
                  <a:srgbClr val="000000"/>
                </a:solidFill>
              </a:defRPr>
            </a:pPr>
            <a:r>
              <a:rPr sz="1896">
                <a:solidFill>
                  <a:srgbClr val="606060"/>
                </a:solidFill>
                <a:latin typeface="Gill Sans"/>
                <a:ea typeface="Gill Sans"/>
                <a:cs typeface="Gill Sans"/>
                <a:sym typeface="Gill Sans"/>
              </a:rPr>
              <a:t>-Problems in Graphic Design relate to visual communication.</a:t>
            </a:r>
          </a:p>
          <a:p>
            <a:pPr lvl="0" defTabSz="461518">
              <a:lnSpc>
                <a:spcPct val="120000"/>
              </a:lnSpc>
              <a:defRPr sz="1800" cap="none">
                <a:solidFill>
                  <a:srgbClr val="000000"/>
                </a:solidFill>
              </a:defRPr>
            </a:pPr>
            <a:endParaRPr sz="1896">
              <a:solidFill>
                <a:srgbClr val="606060"/>
              </a:solidFill>
              <a:latin typeface="Gill Sans"/>
              <a:ea typeface="Gill Sans"/>
              <a:cs typeface="Gill Sans"/>
              <a:sym typeface="Gill Sans"/>
            </a:endParaRPr>
          </a:p>
          <a:p>
            <a:pPr lvl="0" defTabSz="461518">
              <a:lnSpc>
                <a:spcPct val="120000"/>
              </a:lnSpc>
              <a:defRPr sz="1800" cap="none">
                <a:solidFill>
                  <a:srgbClr val="000000"/>
                </a:solidFill>
              </a:defRPr>
            </a:pPr>
            <a:r>
              <a:rPr sz="1896">
                <a:solidFill>
                  <a:srgbClr val="606060"/>
                </a:solidFill>
                <a:latin typeface="Gill Sans"/>
                <a:ea typeface="Gill Sans"/>
                <a:cs typeface="Gill Sans"/>
                <a:sym typeface="Gill Sans"/>
              </a:rPr>
              <a:t>-Graphic Designers will often join with other artists or create art themselves for their work</a:t>
            </a:r>
          </a:p>
          <a:p>
            <a:pPr lvl="0" defTabSz="461518">
              <a:lnSpc>
                <a:spcPct val="120000"/>
              </a:lnSpc>
              <a:defRPr sz="1800" cap="none">
                <a:solidFill>
                  <a:srgbClr val="000000"/>
                </a:solidFill>
              </a:defRPr>
            </a:pPr>
            <a:endParaRPr sz="1896">
              <a:solidFill>
                <a:srgbClr val="606060"/>
              </a:solidFill>
              <a:latin typeface="Gill Sans"/>
              <a:ea typeface="Gill Sans"/>
              <a:cs typeface="Gill Sans"/>
              <a:sym typeface="Gill Sans"/>
            </a:endParaRPr>
          </a:p>
          <a:p>
            <a:pPr lvl="0" defTabSz="461518">
              <a:lnSpc>
                <a:spcPct val="120000"/>
              </a:lnSpc>
              <a:defRPr sz="1800" cap="none">
                <a:solidFill>
                  <a:srgbClr val="000000"/>
                </a:solidFill>
              </a:defRPr>
            </a:pPr>
            <a:r>
              <a:rPr sz="1896">
                <a:solidFill>
                  <a:srgbClr val="606060"/>
                </a:solidFill>
                <a:latin typeface="Gill Sans"/>
                <a:ea typeface="Gill Sans"/>
                <a:cs typeface="Gill Sans"/>
                <a:sym typeface="Gill Sans"/>
              </a:rPr>
              <a:t>-A designer is not in search of one solution, but several.  There is no one correct answer in Graphic Design</a:t>
            </a:r>
          </a:p>
          <a:p>
            <a:pPr lvl="0" defTabSz="461518">
              <a:lnSpc>
                <a:spcPct val="120000"/>
              </a:lnSpc>
              <a:defRPr sz="1800" cap="none">
                <a:solidFill>
                  <a:srgbClr val="000000"/>
                </a:solidFill>
              </a:defRPr>
            </a:pPr>
            <a:endParaRPr sz="1896">
              <a:solidFill>
                <a:srgbClr val="606060"/>
              </a:solidFill>
              <a:latin typeface="Gill Sans"/>
              <a:ea typeface="Gill Sans"/>
              <a:cs typeface="Gill Sans"/>
              <a:sym typeface="Gill Sans"/>
            </a:endParaRPr>
          </a:p>
        </p:txBody>
      </p:sp>
      <p:sp>
        <p:nvSpPr>
          <p:cNvPr id="82" name="Shape 82"/>
          <p:cNvSpPr>
            <a:spLocks noGrp="1"/>
          </p:cNvSpPr>
          <p:nvPr>
            <p:ph type="body" idx="1"/>
          </p:nvPr>
        </p:nvSpPr>
        <p:spPr>
          <a:prstGeom prst="rect">
            <a:avLst/>
          </a:prstGeom>
        </p:spPr>
        <p:txBody>
          <a:bodyPr/>
          <a:lstStyle/>
          <a:p>
            <a:pPr lvl="0" defTabSz="391414">
              <a:defRPr sz="1800">
                <a:solidFill>
                  <a:srgbClr val="000000"/>
                </a:solidFill>
              </a:defRPr>
            </a:pPr>
            <a:r>
              <a:rPr sz="1608">
                <a:solidFill>
                  <a:srgbClr val="606060"/>
                </a:solidFill>
              </a:rPr>
              <a:t>Astrofighter Main Menu </a:t>
            </a:r>
          </a:p>
          <a:p>
            <a:pPr lvl="0" defTabSz="391414">
              <a:defRPr sz="1800">
                <a:solidFill>
                  <a:srgbClr val="000000"/>
                </a:solidFill>
              </a:defRPr>
            </a:pPr>
            <a:r>
              <a:rPr sz="1608" u="sng">
                <a:solidFill>
                  <a:srgbClr val="606060"/>
                </a:solidFill>
                <a:hlinkClick r:id="rId3"/>
              </a:rPr>
              <a:t>http://blog.imphenzia.com/2011/09/28/menu-flow-of-astrofighter-net/</a:t>
            </a:r>
          </a:p>
        </p:txBody>
      </p:sp>
    </p:spTree>
  </p:cSld>
  <p:clrMapOvr>
    <a:masterClrMapping/>
  </p:clrMapOvr>
  <p:transition xmlns:p14="http://schemas.microsoft.com/office/powerpoint/2010/mai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3">
  <a:themeElements>
    <a:clrScheme name="New_Template3">
      <a:dk1>
        <a:srgbClr val="606060"/>
      </a:dk1>
      <a:lt1>
        <a:srgbClr val="000060"/>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3">
      <a:majorFont>
        <a:latin typeface="Gill Sans Light"/>
        <a:ea typeface="Gill Sans Light"/>
        <a:cs typeface="Gill Sans Light"/>
      </a:majorFont>
      <a:minorFont>
        <a:latin typeface="Gill Sans Light"/>
        <a:ea typeface="Gill Sans Light"/>
        <a:cs typeface="Gill Sans Light"/>
      </a:minorFont>
    </a:fontScheme>
    <a:fmtScheme name="New_Template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dir="5400000" rotWithShape="0">
              <a:srgbClr val="000000">
                <a:alpha val="60000"/>
              </a:srgbClr>
            </a:outerShdw>
          </a:effectLst>
        </a:effectStyle>
        <a:effectStyle>
          <a:effectLst>
            <a:outerShdw blurRad="50800" dist="25400" dir="54000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254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6F6A5A"/>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60606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3">
  <a:themeElements>
    <a:clrScheme name="New_Template3">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3">
      <a:majorFont>
        <a:latin typeface="Gill Sans Light"/>
        <a:ea typeface="Gill Sans Light"/>
        <a:cs typeface="Gill Sans Light"/>
      </a:majorFont>
      <a:minorFont>
        <a:latin typeface="Gill Sans Light"/>
        <a:ea typeface="Gill Sans Light"/>
        <a:cs typeface="Gill Sans Light"/>
      </a:minorFont>
    </a:fontScheme>
    <a:fmtScheme name="New_Template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dir="5400000" rotWithShape="0">
              <a:srgbClr val="000000">
                <a:alpha val="60000"/>
              </a:srgbClr>
            </a:outerShdw>
          </a:effectLst>
        </a:effectStyle>
        <a:effectStyle>
          <a:effectLst>
            <a:outerShdw blurRad="50800" dist="25400" dir="54000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254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6F6A5A"/>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60606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1451</Words>
  <Application>Microsoft Macintosh PowerPoint</Application>
  <PresentationFormat>Custom</PresentationFormat>
  <Paragraphs>116</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New_Template3</vt:lpstr>
      <vt:lpstr>Graphic Design Elements and principles </vt:lpstr>
      <vt:lpstr>Im not an artist.  Why should I learn about graphic design?</vt:lpstr>
      <vt:lpstr>Roles in Games that use graphic design</vt:lpstr>
      <vt:lpstr>Principles and Elements of Design</vt:lpstr>
      <vt:lpstr>The Principles of Design</vt:lpstr>
      <vt:lpstr>PowerPoint Presentation</vt:lpstr>
      <vt:lpstr>Elements of Design</vt:lpstr>
      <vt:lpstr>PowerPoint Presentation</vt:lpstr>
      <vt:lpstr>Graphic Design is traditionally defined as problem solving on a flat, two-dimensional surface.  -Multimedia design expands the field into 3-D and time-based 4-D applications  -Problems in Graphic Design relate to visual communication.  -Graphic Designers will often join with other artists or create art themselves for their work  -A designer is not in search of one solution, but several.  There is no one correct answer in Graphic Design </vt:lpstr>
      <vt:lpstr>THe information age</vt:lpstr>
      <vt:lpstr>PowerPoint Presentation</vt:lpstr>
      <vt:lpstr>The design process</vt:lpstr>
      <vt:lpstr>PowerPoint Presentation</vt:lpstr>
      <vt:lpstr>PowerPoint Presentation</vt:lpstr>
      <vt:lpstr>Interactive Design</vt:lpstr>
      <vt:lpstr>designing for games</vt:lpstr>
      <vt:lpstr>designing for games</vt:lpstr>
      <vt:lpstr>designing for games</vt:lpstr>
      <vt:lpstr>Pokemon characters represented by their color schemes</vt:lpstr>
      <vt:lpstr>PowerPoint Presentation</vt:lpstr>
      <vt:lpstr>designing for games</vt:lpstr>
      <vt:lpstr>PowerPoint Presentation</vt:lpstr>
      <vt:lpstr>designing for games</vt:lpstr>
      <vt:lpstr>designing for games</vt:lpstr>
      <vt:lpstr>designing for games</vt:lpstr>
      <vt:lpstr>Helpful Links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Graphic Design Elements and principles </dc:title>
  <cp:lastModifiedBy>Brianna Chen</cp:lastModifiedBy>
  <cp:revision>2</cp:revision>
  <dcterms:modified xsi:type="dcterms:W3CDTF">2015-01-21T00:45:01Z</dcterms:modified>
</cp:coreProperties>
</file>